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61"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 id="310" r:id="rId59"/>
    <p:sldId id="311" r:id="rId60"/>
    <p:sldId id="312" r:id="rId61"/>
    <p:sldId id="313" r:id="rId62"/>
    <p:sldId id="314" r:id="rId63"/>
    <p:sldId id="315" r:id="rId64"/>
    <p:sldId id="316" r:id="rId65"/>
    <p:sldId id="317" r:id="rId66"/>
    <p:sldId id="318" r:id="rId67"/>
    <p:sldId id="319" r:id="rId68"/>
    <p:sldId id="320" r:id="rId69"/>
    <p:sldId id="321" r:id="rId70"/>
    <p:sldId id="322" r:id="rId71"/>
    <p:sldId id="323" r:id="rId72"/>
    <p:sldId id="324" r:id="rId73"/>
    <p:sldId id="325" r:id="rId74"/>
    <p:sldId id="326" r:id="rId75"/>
  </p:sldIdLst>
  <p:sldSz cy="5143500" cx="9144000"/>
  <p:notesSz cx="6858000" cy="9144000"/>
  <p:embeddedFontLst>
    <p:embeddedFont>
      <p:font typeface="Roboto Mono Medium"/>
      <p:regular r:id="rId76"/>
      <p:bold r:id="rId77"/>
      <p:italic r:id="rId78"/>
      <p:boldItalic r:id="rId79"/>
    </p:embeddedFont>
    <p:embeddedFont>
      <p:font typeface="Montserrat SemiBold"/>
      <p:regular r:id="rId80"/>
      <p:bold r:id="rId81"/>
      <p:italic r:id="rId82"/>
      <p:boldItalic r:id="rId83"/>
    </p:embeddedFont>
    <p:embeddedFont>
      <p:font typeface="Montserrat Medium"/>
      <p:regular r:id="rId84"/>
      <p:bold r:id="rId85"/>
      <p:italic r:id="rId86"/>
      <p:boldItalic r:id="rId87"/>
    </p:embeddedFont>
    <p:embeddedFont>
      <p:font typeface="Permanent Marker"/>
      <p:regular r:id="rId88"/>
    </p:embeddedFont>
    <p:embeddedFont>
      <p:font typeface="Questrial"/>
      <p:regular r:id="rId8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84" Type="http://schemas.openxmlformats.org/officeDocument/2006/relationships/font" Target="fonts/MontserratMedium-regular.fntdata"/><Relationship Id="rId83" Type="http://schemas.openxmlformats.org/officeDocument/2006/relationships/font" Target="fonts/MontserratSemiBold-boldItalic.fntdata"/><Relationship Id="rId42" Type="http://schemas.openxmlformats.org/officeDocument/2006/relationships/slide" Target="slides/slide38.xml"/><Relationship Id="rId86" Type="http://schemas.openxmlformats.org/officeDocument/2006/relationships/font" Target="fonts/MontserratMedium-italic.fntdata"/><Relationship Id="rId41" Type="http://schemas.openxmlformats.org/officeDocument/2006/relationships/slide" Target="slides/slide37.xml"/><Relationship Id="rId85" Type="http://schemas.openxmlformats.org/officeDocument/2006/relationships/font" Target="fonts/MontserratMedium-bold.fntdata"/><Relationship Id="rId44" Type="http://schemas.openxmlformats.org/officeDocument/2006/relationships/slide" Target="slides/slide40.xml"/><Relationship Id="rId88" Type="http://schemas.openxmlformats.org/officeDocument/2006/relationships/font" Target="fonts/PermanentMarker-regular.fntdata"/><Relationship Id="rId43" Type="http://schemas.openxmlformats.org/officeDocument/2006/relationships/slide" Target="slides/slide39.xml"/><Relationship Id="rId87" Type="http://schemas.openxmlformats.org/officeDocument/2006/relationships/font" Target="fonts/MontserratMedium-boldItalic.fntdata"/><Relationship Id="rId46" Type="http://schemas.openxmlformats.org/officeDocument/2006/relationships/slide" Target="slides/slide42.xml"/><Relationship Id="rId45" Type="http://schemas.openxmlformats.org/officeDocument/2006/relationships/slide" Target="slides/slide41.xml"/><Relationship Id="rId89" Type="http://schemas.openxmlformats.org/officeDocument/2006/relationships/font" Target="fonts/Questrial-regular.fntdata"/><Relationship Id="rId80" Type="http://schemas.openxmlformats.org/officeDocument/2006/relationships/font" Target="fonts/MontserratSemiBold-regular.fntdata"/><Relationship Id="rId82" Type="http://schemas.openxmlformats.org/officeDocument/2006/relationships/font" Target="fonts/MontserratSemiBold-italic.fntdata"/><Relationship Id="rId81" Type="http://schemas.openxmlformats.org/officeDocument/2006/relationships/font" Target="fonts/MontserratSemiBold-bold.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slide" Target="slides/slide44.xml"/><Relationship Id="rId47" Type="http://schemas.openxmlformats.org/officeDocument/2006/relationships/slide" Target="slides/slide43.xml"/><Relationship Id="rId49" Type="http://schemas.openxmlformats.org/officeDocument/2006/relationships/slide" Target="slides/slide4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73" Type="http://schemas.openxmlformats.org/officeDocument/2006/relationships/slide" Target="slides/slide69.xml"/><Relationship Id="rId72" Type="http://schemas.openxmlformats.org/officeDocument/2006/relationships/slide" Target="slides/slide68.xml"/><Relationship Id="rId31" Type="http://schemas.openxmlformats.org/officeDocument/2006/relationships/slide" Target="slides/slide27.xml"/><Relationship Id="rId75" Type="http://schemas.openxmlformats.org/officeDocument/2006/relationships/slide" Target="slides/slide71.xml"/><Relationship Id="rId30" Type="http://schemas.openxmlformats.org/officeDocument/2006/relationships/slide" Target="slides/slide26.xml"/><Relationship Id="rId74" Type="http://schemas.openxmlformats.org/officeDocument/2006/relationships/slide" Target="slides/slide70.xml"/><Relationship Id="rId33" Type="http://schemas.openxmlformats.org/officeDocument/2006/relationships/slide" Target="slides/slide29.xml"/><Relationship Id="rId77" Type="http://schemas.openxmlformats.org/officeDocument/2006/relationships/font" Target="fonts/RobotoMonoMedium-bold.fntdata"/><Relationship Id="rId32" Type="http://schemas.openxmlformats.org/officeDocument/2006/relationships/slide" Target="slides/slide28.xml"/><Relationship Id="rId76" Type="http://schemas.openxmlformats.org/officeDocument/2006/relationships/font" Target="fonts/RobotoMonoMedium-regular.fntdata"/><Relationship Id="rId35" Type="http://schemas.openxmlformats.org/officeDocument/2006/relationships/slide" Target="slides/slide31.xml"/><Relationship Id="rId79" Type="http://schemas.openxmlformats.org/officeDocument/2006/relationships/font" Target="fonts/RobotoMonoMedium-boldItalic.fntdata"/><Relationship Id="rId34" Type="http://schemas.openxmlformats.org/officeDocument/2006/relationships/slide" Target="slides/slide30.xml"/><Relationship Id="rId78" Type="http://schemas.openxmlformats.org/officeDocument/2006/relationships/font" Target="fonts/RobotoMonoMedium-italic.fntdata"/><Relationship Id="rId71" Type="http://schemas.openxmlformats.org/officeDocument/2006/relationships/slide" Target="slides/slide67.xml"/><Relationship Id="rId70" Type="http://schemas.openxmlformats.org/officeDocument/2006/relationships/slide" Target="slides/slide66.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62" Type="http://schemas.openxmlformats.org/officeDocument/2006/relationships/slide" Target="slides/slide58.xml"/><Relationship Id="rId61" Type="http://schemas.openxmlformats.org/officeDocument/2006/relationships/slide" Target="slides/slide57.xml"/><Relationship Id="rId20" Type="http://schemas.openxmlformats.org/officeDocument/2006/relationships/slide" Target="slides/slide16.xml"/><Relationship Id="rId64" Type="http://schemas.openxmlformats.org/officeDocument/2006/relationships/slide" Target="slides/slide60.xml"/><Relationship Id="rId63" Type="http://schemas.openxmlformats.org/officeDocument/2006/relationships/slide" Target="slides/slide59.xml"/><Relationship Id="rId22" Type="http://schemas.openxmlformats.org/officeDocument/2006/relationships/slide" Target="slides/slide18.xml"/><Relationship Id="rId66" Type="http://schemas.openxmlformats.org/officeDocument/2006/relationships/slide" Target="slides/slide62.xml"/><Relationship Id="rId21" Type="http://schemas.openxmlformats.org/officeDocument/2006/relationships/slide" Target="slides/slide17.xml"/><Relationship Id="rId65" Type="http://schemas.openxmlformats.org/officeDocument/2006/relationships/slide" Target="slides/slide61.xml"/><Relationship Id="rId24" Type="http://schemas.openxmlformats.org/officeDocument/2006/relationships/slide" Target="slides/slide20.xml"/><Relationship Id="rId68" Type="http://schemas.openxmlformats.org/officeDocument/2006/relationships/slide" Target="slides/slide64.xml"/><Relationship Id="rId23" Type="http://schemas.openxmlformats.org/officeDocument/2006/relationships/slide" Target="slides/slide19.xml"/><Relationship Id="rId67" Type="http://schemas.openxmlformats.org/officeDocument/2006/relationships/slide" Target="slides/slide63.xml"/><Relationship Id="rId60" Type="http://schemas.openxmlformats.org/officeDocument/2006/relationships/slide" Target="slides/slide56.xml"/><Relationship Id="rId26" Type="http://schemas.openxmlformats.org/officeDocument/2006/relationships/slide" Target="slides/slide22.xml"/><Relationship Id="rId25" Type="http://schemas.openxmlformats.org/officeDocument/2006/relationships/slide" Target="slides/slide21.xml"/><Relationship Id="rId69" Type="http://schemas.openxmlformats.org/officeDocument/2006/relationships/slide" Target="slides/slide65.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1" Type="http://schemas.openxmlformats.org/officeDocument/2006/relationships/slide" Target="slides/slide47.xml"/><Relationship Id="rId50" Type="http://schemas.openxmlformats.org/officeDocument/2006/relationships/slide" Target="slides/slide46.xml"/><Relationship Id="rId53" Type="http://schemas.openxmlformats.org/officeDocument/2006/relationships/slide" Target="slides/slide49.xml"/><Relationship Id="rId52" Type="http://schemas.openxmlformats.org/officeDocument/2006/relationships/slide" Target="slides/slide48.xml"/><Relationship Id="rId11" Type="http://schemas.openxmlformats.org/officeDocument/2006/relationships/slide" Target="slides/slide7.xml"/><Relationship Id="rId55" Type="http://schemas.openxmlformats.org/officeDocument/2006/relationships/slide" Target="slides/slide51.xml"/><Relationship Id="rId10" Type="http://schemas.openxmlformats.org/officeDocument/2006/relationships/slide" Target="slides/slide6.xml"/><Relationship Id="rId54" Type="http://schemas.openxmlformats.org/officeDocument/2006/relationships/slide" Target="slides/slide50.xml"/><Relationship Id="rId13" Type="http://schemas.openxmlformats.org/officeDocument/2006/relationships/slide" Target="slides/slide9.xml"/><Relationship Id="rId57" Type="http://schemas.openxmlformats.org/officeDocument/2006/relationships/slide" Target="slides/slide53.xml"/><Relationship Id="rId12" Type="http://schemas.openxmlformats.org/officeDocument/2006/relationships/slide" Target="slides/slide8.xml"/><Relationship Id="rId56" Type="http://schemas.openxmlformats.org/officeDocument/2006/relationships/slide" Target="slides/slide52.xml"/><Relationship Id="rId15" Type="http://schemas.openxmlformats.org/officeDocument/2006/relationships/slide" Target="slides/slide11.xml"/><Relationship Id="rId59" Type="http://schemas.openxmlformats.org/officeDocument/2006/relationships/slide" Target="slides/slide55.xml"/><Relationship Id="rId14" Type="http://schemas.openxmlformats.org/officeDocument/2006/relationships/slide" Target="slides/slide10.xml"/><Relationship Id="rId58" Type="http://schemas.openxmlformats.org/officeDocument/2006/relationships/slide" Target="slides/slide54.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1" name="Shape 111"/>
        <p:cNvGrpSpPr/>
        <p:nvPr/>
      </p:nvGrpSpPr>
      <p:grpSpPr>
        <a:xfrm>
          <a:off x="0" y="0"/>
          <a:ext cx="0" cy="0"/>
          <a:chOff x="0" y="0"/>
          <a:chExt cx="0" cy="0"/>
        </a:xfrm>
      </p:grpSpPr>
      <p:sp>
        <p:nvSpPr>
          <p:cNvPr id="112" name="Google Shape;112;g359f42e9a5_1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3" name="Google Shape;113;g359f42e9a5_1_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lt1"/>
                </a:solidFill>
                <a:latin typeface="Calibri"/>
                <a:ea typeface="Calibri"/>
                <a:cs typeface="Calibri"/>
                <a:sym typeface="Calibri"/>
              </a:rPr>
              <a:t>Welcome to this three-part series on internet technologies! These videos focus on the world wide web, which is one aspect of the internet. In the next several videos, we discuss components of the web, how the internet delivers web data, and languages used on the web.</a:t>
            </a:r>
            <a:endParaRPr b="0" i="0" sz="1200" u="none" cap="none" strike="noStrike">
              <a:solidFill>
                <a:schemeClr val="lt1"/>
              </a:solidFill>
              <a:latin typeface="Calibri"/>
              <a:ea typeface="Calibri"/>
              <a:cs typeface="Calibri"/>
              <a:sym typeface="Calibri"/>
            </a:endParaRPr>
          </a:p>
        </p:txBody>
      </p:sp>
      <p:sp>
        <p:nvSpPr>
          <p:cNvPr id="114" name="Google Shape;114;g359f42e9a5_1_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lt1"/>
                </a:solidFill>
                <a:latin typeface="Calibri"/>
                <a:ea typeface="Calibri"/>
                <a:cs typeface="Calibri"/>
                <a:sym typeface="Calibri"/>
              </a:rPr>
              <a:t>‹#›</a:t>
            </a:fld>
            <a:endParaRPr b="0" i="0" sz="1200" u="none" cap="none" strike="noStrike">
              <a:solidFill>
                <a:schemeClr val="lt1"/>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2" name="Shape 122"/>
        <p:cNvGrpSpPr/>
        <p:nvPr/>
      </p:nvGrpSpPr>
      <p:grpSpPr>
        <a:xfrm>
          <a:off x="0" y="0"/>
          <a:ext cx="0" cy="0"/>
          <a:chOff x="0" y="0"/>
          <a:chExt cx="0" cy="0"/>
        </a:xfrm>
      </p:grpSpPr>
      <p:sp>
        <p:nvSpPr>
          <p:cNvPr id="123" name="Google Shape;123;g359f42e9a5_1_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4" name="Google Shape;124;g359f42e9a5_1_1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125" name="Google Shape;125;g359f42e9a5_1_1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1" name="Shape 131"/>
        <p:cNvGrpSpPr/>
        <p:nvPr/>
      </p:nvGrpSpPr>
      <p:grpSpPr>
        <a:xfrm>
          <a:off x="0" y="0"/>
          <a:ext cx="0" cy="0"/>
          <a:chOff x="0" y="0"/>
          <a:chExt cx="0" cy="0"/>
        </a:xfrm>
      </p:grpSpPr>
      <p:sp>
        <p:nvSpPr>
          <p:cNvPr id="132" name="Google Shape;132;g359f42e9a5_1_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3" name="Google Shape;133;g359f42e9a5_1_2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0" i="0" lang="en" sz="1200" u="none" cap="none" strike="noStrike">
                <a:solidFill>
                  <a:schemeClr val="dk1"/>
                </a:solidFill>
                <a:latin typeface="Calibri"/>
                <a:ea typeface="Calibri"/>
                <a:cs typeface="Calibri"/>
                <a:sym typeface="Calibri"/>
              </a:rPr>
              <a:t>During part one of this three-part series, we examine different components of the web. </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134" name="Google Shape;134;g359f42e9a5_1_2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0" name="Shape 140"/>
        <p:cNvGrpSpPr/>
        <p:nvPr/>
      </p:nvGrpSpPr>
      <p:grpSpPr>
        <a:xfrm>
          <a:off x="0" y="0"/>
          <a:ext cx="0" cy="0"/>
          <a:chOff x="0" y="0"/>
          <a:chExt cx="0" cy="0"/>
        </a:xfrm>
      </p:grpSpPr>
      <p:sp>
        <p:nvSpPr>
          <p:cNvPr id="141" name="Google Shape;141;g359f42e9a5_1_4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2" name="Google Shape;142;g359f42e9a5_1_4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Please take a moment to read the learning objectives for this video.</a:t>
            </a:r>
            <a:endParaRPr b="0" i="0" sz="1200" u="none" cap="none" strike="noStrike">
              <a:solidFill>
                <a:schemeClr val="dk1"/>
              </a:solidFill>
              <a:latin typeface="Calibri"/>
              <a:ea typeface="Calibri"/>
              <a:cs typeface="Calibri"/>
              <a:sym typeface="Calibri"/>
            </a:endParaRPr>
          </a:p>
        </p:txBody>
      </p:sp>
      <p:sp>
        <p:nvSpPr>
          <p:cNvPr id="143" name="Google Shape;143;g359f42e9a5_1_4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8" name="Shape 148"/>
        <p:cNvGrpSpPr/>
        <p:nvPr/>
      </p:nvGrpSpPr>
      <p:grpSpPr>
        <a:xfrm>
          <a:off x="0" y="0"/>
          <a:ext cx="0" cy="0"/>
          <a:chOff x="0" y="0"/>
          <a:chExt cx="0" cy="0"/>
        </a:xfrm>
      </p:grpSpPr>
      <p:sp>
        <p:nvSpPr>
          <p:cNvPr id="149" name="Google Shape;149;g359f42e9a5_1_5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0" name="Google Shape;150;g359f42e9a5_1_5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0" i="0" lang="en" sz="1200" u="none" cap="none" strike="noStrike">
                <a:solidFill>
                  <a:schemeClr val="dk1"/>
                </a:solidFill>
                <a:latin typeface="Calibri"/>
                <a:ea typeface="Calibri"/>
                <a:cs typeface="Calibri"/>
                <a:sym typeface="Calibri"/>
              </a:rPr>
              <a:t>The world wide web is an information system of interlinked documents accessed via the internet. The WWW or the web uses a system centered around hypertext. Hypertext refers to the interlinking of documents. Users can use hyperlinks in HTML documents to navigate between web pages.</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151" name="Google Shape;151;g359f42e9a5_1_5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7" name="Shape 157"/>
        <p:cNvGrpSpPr/>
        <p:nvPr/>
      </p:nvGrpSpPr>
      <p:grpSpPr>
        <a:xfrm>
          <a:off x="0" y="0"/>
          <a:ext cx="0" cy="0"/>
          <a:chOff x="0" y="0"/>
          <a:chExt cx="0" cy="0"/>
        </a:xfrm>
      </p:grpSpPr>
      <p:sp>
        <p:nvSpPr>
          <p:cNvPr id="158" name="Google Shape;158;g359f42e9a5_1_5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9" name="Google Shape;159;g359f42e9a5_1_5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0" i="0" lang="en" sz="1200" u="none" cap="none" strike="noStrike">
                <a:solidFill>
                  <a:schemeClr val="dk1"/>
                </a:solidFill>
                <a:latin typeface="Calibri"/>
                <a:ea typeface="Calibri"/>
                <a:cs typeface="Calibri"/>
                <a:sym typeface="Calibri"/>
              </a:rPr>
              <a:t>The majority of the documents on the web are web pages that are text files written in a hypertext markup language called HTML files. Web pages may include text, images, audio, video, and other multimedia components. The files are linked using hyperlinks. Hyperlinks in the HTML files might link to other web pages, images, videos, or downloadable files. HTML files and other web data are transferred over the internet using the Hypertext Transfer Protocol, or HTTP.</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160" name="Google Shape;160;g359f42e9a5_1_5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6" name="Shape 166"/>
        <p:cNvGrpSpPr/>
        <p:nvPr/>
      </p:nvGrpSpPr>
      <p:grpSpPr>
        <a:xfrm>
          <a:off x="0" y="0"/>
          <a:ext cx="0" cy="0"/>
          <a:chOff x="0" y="0"/>
          <a:chExt cx="0" cy="0"/>
        </a:xfrm>
      </p:grpSpPr>
      <p:sp>
        <p:nvSpPr>
          <p:cNvPr id="167" name="Google Shape;167;g359f42e9a5_1_7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8" name="Google Shape;168;g359f42e9a5_1_7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0" i="0" lang="en" sz="1200" u="none" cap="none" strike="noStrike">
                <a:solidFill>
                  <a:schemeClr val="dk1"/>
                </a:solidFill>
                <a:latin typeface="Calibri"/>
                <a:ea typeface="Calibri"/>
                <a:cs typeface="Calibri"/>
                <a:sym typeface="Calibri"/>
              </a:rPr>
              <a:t>Users can access the world wide web using a web browser. A web browser is a software program that interprets HTML documents and then displays them on the user’s screen. There are different web browsers, but some popular choices are FireFox, Safari, Chrome, Opera, Edge, or Internet Explorer.</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169" name="Google Shape;169;g359f42e9a5_1_7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5" name="Shape 175"/>
        <p:cNvGrpSpPr/>
        <p:nvPr/>
      </p:nvGrpSpPr>
      <p:grpSpPr>
        <a:xfrm>
          <a:off x="0" y="0"/>
          <a:ext cx="0" cy="0"/>
          <a:chOff x="0" y="0"/>
          <a:chExt cx="0" cy="0"/>
        </a:xfrm>
      </p:grpSpPr>
      <p:sp>
        <p:nvSpPr>
          <p:cNvPr id="176" name="Google Shape;176;g359f42e9a5_1_8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7" name="Google Shape;177;g359f42e9a5_1_8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0" i="0" lang="en" sz="1200" u="none" cap="none" strike="noStrike">
                <a:solidFill>
                  <a:schemeClr val="dk1"/>
                </a:solidFill>
                <a:latin typeface="Calibri"/>
                <a:ea typeface="Calibri"/>
                <a:cs typeface="Calibri"/>
                <a:sym typeface="Calibri"/>
              </a:rPr>
              <a:t>The web is a complex system made up of many components. This list of web components also includes elements of the internet. Since the web is an internet service, we’ll include specific internet components that are important to the web. Additionally, it is not practical to discuss the web without discussing parts of the internet. The first important component of the web and internet are clients and servers.</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178" name="Google Shape;178;g359f42e9a5_1_8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4" name="Shape 184"/>
        <p:cNvGrpSpPr/>
        <p:nvPr/>
      </p:nvGrpSpPr>
      <p:grpSpPr>
        <a:xfrm>
          <a:off x="0" y="0"/>
          <a:ext cx="0" cy="0"/>
          <a:chOff x="0" y="0"/>
          <a:chExt cx="0" cy="0"/>
        </a:xfrm>
      </p:grpSpPr>
      <p:sp>
        <p:nvSpPr>
          <p:cNvPr id="185" name="Google Shape;185;g359f42e9a5_1_8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6" name="Google Shape;186;g359f42e9a5_1_8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0" i="0" lang="en" sz="1200" u="none" cap="none" strike="noStrike">
                <a:solidFill>
                  <a:schemeClr val="dk1"/>
                </a:solidFill>
                <a:latin typeface="Calibri"/>
                <a:ea typeface="Calibri"/>
                <a:cs typeface="Calibri"/>
                <a:sym typeface="Calibri"/>
              </a:rPr>
              <a:t>Clients and servers are an important part of the internet since the world wide web architecture uses the client-server model. The two work hand-in-hand. A client requests information from a server. The server responds to requests for information and then sends the results to the client. A server can accept requests from any number of clients, and even become a client and request information from another server. </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187" name="Google Shape;187;g359f42e9a5_1_8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3" name="Shape 193"/>
        <p:cNvGrpSpPr/>
        <p:nvPr/>
      </p:nvGrpSpPr>
      <p:grpSpPr>
        <a:xfrm>
          <a:off x="0" y="0"/>
          <a:ext cx="0" cy="0"/>
          <a:chOff x="0" y="0"/>
          <a:chExt cx="0" cy="0"/>
        </a:xfrm>
      </p:grpSpPr>
      <p:sp>
        <p:nvSpPr>
          <p:cNvPr id="194" name="Google Shape;194;g359f42e9a5_1_9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5" name="Google Shape;195;g359f42e9a5_1_9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0" i="0" lang="en" sz="1200" u="none" cap="none" strike="noStrike">
                <a:solidFill>
                  <a:schemeClr val="dk1"/>
                </a:solidFill>
                <a:latin typeface="Calibri"/>
                <a:ea typeface="Calibri"/>
                <a:cs typeface="Calibri"/>
                <a:sym typeface="Calibri"/>
              </a:rPr>
              <a:t>A typical web-based client is a software application called a web browser, such as Firefox, Chrome, or Internet Explorer. Web browsers request web data from web servers using HTTP. Examples of web servers are Apache, Microsoft IIS, Tomcat, and Nginx. The job of the web server is to return HTML files and other web data to the client.</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196" name="Google Shape;196;g359f42e9a5_1_9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7" name="Shape 207"/>
        <p:cNvGrpSpPr/>
        <p:nvPr/>
      </p:nvGrpSpPr>
      <p:grpSpPr>
        <a:xfrm>
          <a:off x="0" y="0"/>
          <a:ext cx="0" cy="0"/>
          <a:chOff x="0" y="0"/>
          <a:chExt cx="0" cy="0"/>
        </a:xfrm>
      </p:grpSpPr>
      <p:sp>
        <p:nvSpPr>
          <p:cNvPr id="208" name="Google Shape;208;g359f42e9a5_1_1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9" name="Google Shape;209;g359f42e9a5_1_11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Internet service providers, or ISPs, play a critical role in accessing web data. The job of an ISP is to connect clients to the internet.</a:t>
            </a:r>
            <a:endParaRPr b="0" i="0" sz="1200" u="none" cap="none" strike="noStrike">
              <a:solidFill>
                <a:schemeClr val="dk1"/>
              </a:solidFill>
              <a:latin typeface="Calibri"/>
              <a:ea typeface="Calibri"/>
              <a:cs typeface="Calibri"/>
              <a:sym typeface="Calibri"/>
            </a:endParaRPr>
          </a:p>
        </p:txBody>
      </p:sp>
      <p:sp>
        <p:nvSpPr>
          <p:cNvPr id="210" name="Google Shape;210;g359f42e9a5_1_11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6" name="Shape 216"/>
        <p:cNvGrpSpPr/>
        <p:nvPr/>
      </p:nvGrpSpPr>
      <p:grpSpPr>
        <a:xfrm>
          <a:off x="0" y="0"/>
          <a:ext cx="0" cy="0"/>
          <a:chOff x="0" y="0"/>
          <a:chExt cx="0" cy="0"/>
        </a:xfrm>
      </p:grpSpPr>
      <p:sp>
        <p:nvSpPr>
          <p:cNvPr id="217" name="Google Shape;217;g359f42e9a5_1_1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8" name="Google Shape;218;g359f42e9a5_1_11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There are different types and classes of ISPs. Some ISPs provide internet access to large businesses, and others provide access to the home users. Your mobile network provider is an ISP since they provide you with on-demand internet access to your smartphone. ISPs should be reliable and have high uptime, meaning they always allow a connection to the internet. ISPs should offer fast download and upload speeds. Finally, ISPs should charge a fair price for the service. </a:t>
            </a:r>
            <a:endParaRPr b="0" i="0" sz="1200" u="none" cap="none" strike="noStrike">
              <a:solidFill>
                <a:schemeClr val="dk1"/>
              </a:solidFill>
              <a:latin typeface="Calibri"/>
              <a:ea typeface="Calibri"/>
              <a:cs typeface="Calibri"/>
              <a:sym typeface="Calibri"/>
            </a:endParaRPr>
          </a:p>
        </p:txBody>
      </p:sp>
      <p:sp>
        <p:nvSpPr>
          <p:cNvPr id="219" name="Google Shape;219;g359f42e9a5_1_11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5" name="Shape 225"/>
        <p:cNvGrpSpPr/>
        <p:nvPr/>
      </p:nvGrpSpPr>
      <p:grpSpPr>
        <a:xfrm>
          <a:off x="0" y="0"/>
          <a:ext cx="0" cy="0"/>
          <a:chOff x="0" y="0"/>
          <a:chExt cx="0" cy="0"/>
        </a:xfrm>
      </p:grpSpPr>
      <p:sp>
        <p:nvSpPr>
          <p:cNvPr id="226" name="Google Shape;226;g359f42e9a5_1_1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7" name="Google Shape;227;g359f42e9a5_1_12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ISPs connect clients to the internet using wired or wireless media. Wired ISPs use fiber optics or copper cable. Examples of wired ISPs are KazkhTelecom and AlmaTV. Wireless ISPs, such as Kcell and Beeline, connect mobile clients using radio waves. </a:t>
            </a:r>
            <a:endParaRPr b="0" i="0" sz="1200" u="none" cap="none" strike="noStrike">
              <a:solidFill>
                <a:schemeClr val="dk1"/>
              </a:solidFill>
              <a:latin typeface="Calibri"/>
              <a:ea typeface="Calibri"/>
              <a:cs typeface="Calibri"/>
              <a:sym typeface="Calibri"/>
            </a:endParaRPr>
          </a:p>
        </p:txBody>
      </p:sp>
      <p:sp>
        <p:nvSpPr>
          <p:cNvPr id="228" name="Google Shape;228;g359f42e9a5_1_12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4" name="Shape 234"/>
        <p:cNvGrpSpPr/>
        <p:nvPr/>
      </p:nvGrpSpPr>
      <p:grpSpPr>
        <a:xfrm>
          <a:off x="0" y="0"/>
          <a:ext cx="0" cy="0"/>
          <a:chOff x="0" y="0"/>
          <a:chExt cx="0" cy="0"/>
        </a:xfrm>
      </p:grpSpPr>
      <p:sp>
        <p:nvSpPr>
          <p:cNvPr id="235" name="Google Shape;235;g359f42e9a5_1_1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6" name="Google Shape;236;g359f42e9a5_1_13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0" i="0" lang="en" sz="1200" u="none" cap="none" strike="noStrike">
                <a:solidFill>
                  <a:schemeClr val="dk1"/>
                </a:solidFill>
                <a:latin typeface="Calibri"/>
                <a:ea typeface="Calibri"/>
                <a:cs typeface="Calibri"/>
                <a:sym typeface="Calibri"/>
              </a:rPr>
              <a:t>Another essential component of the web is website hosting services.</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237" name="Google Shape;237;g359f42e9a5_1_13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3" name="Shape 243"/>
        <p:cNvGrpSpPr/>
        <p:nvPr/>
      </p:nvGrpSpPr>
      <p:grpSpPr>
        <a:xfrm>
          <a:off x="0" y="0"/>
          <a:ext cx="0" cy="0"/>
          <a:chOff x="0" y="0"/>
          <a:chExt cx="0" cy="0"/>
        </a:xfrm>
      </p:grpSpPr>
      <p:sp>
        <p:nvSpPr>
          <p:cNvPr id="244" name="Google Shape;244;g359f42e9a5_1_14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5" name="Google Shape;245;g359f42e9a5_1_14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0" i="0" lang="en" sz="1200" u="none" cap="none" strike="noStrike">
                <a:solidFill>
                  <a:schemeClr val="dk1"/>
                </a:solidFill>
                <a:latin typeface="Calibri"/>
                <a:ea typeface="Calibri"/>
                <a:cs typeface="Calibri"/>
                <a:sym typeface="Calibri"/>
              </a:rPr>
              <a:t>Web hosting services provide the essential service of connecting websites to the internet. They provide a broad range of services required to host a website. The simple web hosting service providers, or web hosters, give users a place to upload their HTML files. Advanced service providers offer web hosting, other services, such as email and DNS, or they allow a user full access to a virtual server.</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246" name="Google Shape;246;g359f42e9a5_1_14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2" name="Shape 252"/>
        <p:cNvGrpSpPr/>
        <p:nvPr/>
      </p:nvGrpSpPr>
      <p:grpSpPr>
        <a:xfrm>
          <a:off x="0" y="0"/>
          <a:ext cx="0" cy="0"/>
          <a:chOff x="0" y="0"/>
          <a:chExt cx="0" cy="0"/>
        </a:xfrm>
      </p:grpSpPr>
      <p:sp>
        <p:nvSpPr>
          <p:cNvPr id="253" name="Google Shape;253;g359f42e9a5_1_15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4" name="Google Shape;254;g359f42e9a5_1_15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0" i="0" lang="en" sz="1200" u="none" cap="none" strike="noStrike">
                <a:solidFill>
                  <a:schemeClr val="dk1"/>
                </a:solidFill>
                <a:latin typeface="Calibri"/>
                <a:ea typeface="Calibri"/>
                <a:cs typeface="Calibri"/>
                <a:sym typeface="Calibri"/>
              </a:rPr>
              <a:t>Web hosters provide the networking services required to connect the website and server to the internet. They provide the networking hardware and connect to an ISP with high bandwidth. They provide network security through firewalls to keep out intruders and hackers. The hosting providers configure the servers with the required software, such as with web server and email server software. They allocate sufficient disk space for the web files. Additionally, they provide IT services to backup the web data and maintain the servers.</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255" name="Google Shape;255;g359f42e9a5_1_15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1" name="Shape 261"/>
        <p:cNvGrpSpPr/>
        <p:nvPr/>
      </p:nvGrpSpPr>
      <p:grpSpPr>
        <a:xfrm>
          <a:off x="0" y="0"/>
          <a:ext cx="0" cy="0"/>
          <a:chOff x="0" y="0"/>
          <a:chExt cx="0" cy="0"/>
        </a:xfrm>
      </p:grpSpPr>
      <p:sp>
        <p:nvSpPr>
          <p:cNvPr id="262" name="Google Shape;262;g359f42e9a5_1_15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3" name="Google Shape;263;g359f42e9a5_1_15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0" i="0" lang="en" sz="1200" u="none" cap="none" strike="noStrike">
                <a:solidFill>
                  <a:schemeClr val="dk1"/>
                </a:solidFill>
                <a:latin typeface="Calibri"/>
                <a:ea typeface="Calibri"/>
                <a:cs typeface="Calibri"/>
                <a:sym typeface="Calibri"/>
              </a:rPr>
              <a:t>Examples of simple and low-cost web hosting providers are HostGator, 1&amp;1 Web Hosting, and GoDaddy. Infrastructure hosting companies that offer complex services are Amazon AWS, Google Cloud, and Microsoft Azure.</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264" name="Google Shape;264;g359f42e9a5_1_15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0" name="Shape 270"/>
        <p:cNvGrpSpPr/>
        <p:nvPr/>
      </p:nvGrpSpPr>
      <p:grpSpPr>
        <a:xfrm>
          <a:off x="0" y="0"/>
          <a:ext cx="0" cy="0"/>
          <a:chOff x="0" y="0"/>
          <a:chExt cx="0" cy="0"/>
        </a:xfrm>
      </p:grpSpPr>
      <p:sp>
        <p:nvSpPr>
          <p:cNvPr id="271" name="Google Shape;271;g359f42e9a5_1_16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2" name="Google Shape;272;g359f42e9a5_1_16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You have probably heard about domain names, URLs, and IP addresses, so what are they?</a:t>
            </a:r>
            <a:endParaRPr/>
          </a:p>
        </p:txBody>
      </p:sp>
      <p:sp>
        <p:nvSpPr>
          <p:cNvPr id="273" name="Google Shape;273;g359f42e9a5_1_16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9" name="Shape 279"/>
        <p:cNvGrpSpPr/>
        <p:nvPr/>
      </p:nvGrpSpPr>
      <p:grpSpPr>
        <a:xfrm>
          <a:off x="0" y="0"/>
          <a:ext cx="0" cy="0"/>
          <a:chOff x="0" y="0"/>
          <a:chExt cx="0" cy="0"/>
        </a:xfrm>
      </p:grpSpPr>
      <p:sp>
        <p:nvSpPr>
          <p:cNvPr id="280" name="Google Shape;280;g359f42e9a5_1_17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1" name="Google Shape;281;g359f42e9a5_1_17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0" i="0" lang="en" sz="1200" u="none" cap="none" strike="noStrike">
                <a:solidFill>
                  <a:schemeClr val="dk1"/>
                </a:solidFill>
                <a:latin typeface="Calibri"/>
                <a:ea typeface="Calibri"/>
                <a:cs typeface="Calibri"/>
                <a:sym typeface="Calibri"/>
              </a:rPr>
              <a:t>A domain name is a unique name of a computer on the internet, such as microsoft.com. A Uniform Resource Locator, or URL, is the exact location of a document on the web that combines the protocol, domain name, and the HTML file name. An IP address is a unique address of a computer on a network, such as 192.168.1.1.</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282" name="Google Shape;282;g359f42e9a5_1_17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7" name="Shape 287"/>
        <p:cNvGrpSpPr/>
        <p:nvPr/>
      </p:nvGrpSpPr>
      <p:grpSpPr>
        <a:xfrm>
          <a:off x="0" y="0"/>
          <a:ext cx="0" cy="0"/>
          <a:chOff x="0" y="0"/>
          <a:chExt cx="0" cy="0"/>
        </a:xfrm>
      </p:grpSpPr>
      <p:sp>
        <p:nvSpPr>
          <p:cNvPr id="288" name="Google Shape;288;g359f42e9a5_1_18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9" name="Google Shape;289;g359f42e9a5_1_18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0" i="0" lang="en" sz="1200" u="none" cap="none" strike="noStrike">
                <a:solidFill>
                  <a:schemeClr val="dk1"/>
                </a:solidFill>
                <a:latin typeface="Calibri"/>
                <a:ea typeface="Calibri"/>
                <a:cs typeface="Calibri"/>
                <a:sym typeface="Calibri"/>
              </a:rPr>
              <a:t>Before the node or router can deliver the data, it needs to know where to go. The internet needs an addressing system. Addressing systems are familiar, such as how buildings and streets in a city have an address. The addresses used by the internet protocol are called IP addresses. Every host on the internet has a unique IP address that is made up of four numbers that range from 0 to 255. An example of an IP address is 192.168.10.254. Just as a mailing address tells the postal system where to send the AliExpress package, IP addresses tell the internet protocol where to send the data.</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290" name="Google Shape;290;g359f42e9a5_1_18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5" name="Shape 295"/>
        <p:cNvGrpSpPr/>
        <p:nvPr/>
      </p:nvGrpSpPr>
      <p:grpSpPr>
        <a:xfrm>
          <a:off x="0" y="0"/>
          <a:ext cx="0" cy="0"/>
          <a:chOff x="0" y="0"/>
          <a:chExt cx="0" cy="0"/>
        </a:xfrm>
      </p:grpSpPr>
      <p:sp>
        <p:nvSpPr>
          <p:cNvPr id="296" name="Google Shape;296;g359f42e9a5_1_18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7" name="Google Shape;297;g359f42e9a5_1_18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0" i="0" lang="en" sz="1200" u="none" cap="none" strike="noStrike">
                <a:solidFill>
                  <a:schemeClr val="dk1"/>
                </a:solidFill>
                <a:latin typeface="Calibri"/>
                <a:ea typeface="Calibri"/>
                <a:cs typeface="Calibri"/>
                <a:sym typeface="Calibri"/>
              </a:rPr>
              <a:t>There are several versions of IP addresses. </a:t>
            </a:r>
            <a:endParaRPr/>
          </a:p>
          <a:p>
            <a:pPr indent="-228600" lvl="0" marL="228600" marR="0" rtl="0" algn="l">
              <a:lnSpc>
                <a:spcPct val="100000"/>
              </a:lnSpc>
              <a:spcBef>
                <a:spcPts val="0"/>
              </a:spcBef>
              <a:spcAft>
                <a:spcPts val="0"/>
              </a:spcAft>
              <a:buClr>
                <a:schemeClr val="dk1"/>
              </a:buClr>
              <a:buSzPts val="1200"/>
              <a:buFont typeface="Calibri"/>
              <a:buAutoNum type="arabicPeriod"/>
            </a:pPr>
            <a:r>
              <a:rPr b="0" i="0" lang="en" sz="1200" u="none" cap="none" strike="noStrike">
                <a:solidFill>
                  <a:schemeClr val="dk1"/>
                </a:solidFill>
                <a:latin typeface="Calibri"/>
                <a:ea typeface="Calibri"/>
                <a:cs typeface="Calibri"/>
                <a:sym typeface="Calibri"/>
              </a:rPr>
              <a:t>The most common version is IPv4, which allowed for almost 4.3 billion internet hosts. </a:t>
            </a:r>
            <a:endParaRPr/>
          </a:p>
          <a:p>
            <a:pPr indent="-228600" lvl="0" marL="228600" marR="0" rtl="0" algn="l">
              <a:lnSpc>
                <a:spcPct val="100000"/>
              </a:lnSpc>
              <a:spcBef>
                <a:spcPts val="0"/>
              </a:spcBef>
              <a:spcAft>
                <a:spcPts val="0"/>
              </a:spcAft>
              <a:buClr>
                <a:schemeClr val="dk1"/>
              </a:buClr>
              <a:buSzPts val="1200"/>
              <a:buFont typeface="Calibri"/>
              <a:buAutoNum type="arabicPeriod"/>
            </a:pPr>
            <a:r>
              <a:rPr b="0" i="0" lang="en" sz="1200" u="none" cap="none" strike="noStrike">
                <a:solidFill>
                  <a:schemeClr val="dk1"/>
                </a:solidFill>
                <a:latin typeface="Calibri"/>
                <a:ea typeface="Calibri"/>
                <a:cs typeface="Calibri"/>
                <a:sym typeface="Calibri"/>
              </a:rPr>
              <a:t>However, in 2015 the world ran out of IPv4 addresses! This problem meant that ISPs could no longer connect new clients, such as smartphone users. </a:t>
            </a:r>
            <a:endParaRPr/>
          </a:p>
          <a:p>
            <a:pPr indent="-228600" lvl="0" marL="228600" marR="0" rtl="0" algn="l">
              <a:lnSpc>
                <a:spcPct val="100000"/>
              </a:lnSpc>
              <a:spcBef>
                <a:spcPts val="0"/>
              </a:spcBef>
              <a:spcAft>
                <a:spcPts val="0"/>
              </a:spcAft>
              <a:buClr>
                <a:schemeClr val="dk1"/>
              </a:buClr>
              <a:buSzPts val="1200"/>
              <a:buFont typeface="Calibri"/>
              <a:buAutoNum type="arabicPeriod"/>
            </a:pPr>
            <a:r>
              <a:rPr b="0" i="0" lang="en" sz="1200" u="none" cap="none" strike="noStrike">
                <a:solidFill>
                  <a:schemeClr val="dk1"/>
                </a:solidFill>
                <a:latin typeface="Calibri"/>
                <a:ea typeface="Calibri"/>
                <a:cs typeface="Calibri"/>
                <a:sym typeface="Calibri"/>
              </a:rPr>
              <a:t>To alleviate this limitation, IPv6 was created using hexadecimal. </a:t>
            </a:r>
            <a:endParaRPr/>
          </a:p>
          <a:p>
            <a:pPr indent="-228600" lvl="0" marL="228600" marR="0" rtl="0" algn="l">
              <a:lnSpc>
                <a:spcPct val="100000"/>
              </a:lnSpc>
              <a:spcBef>
                <a:spcPts val="0"/>
              </a:spcBef>
              <a:spcAft>
                <a:spcPts val="0"/>
              </a:spcAft>
              <a:buClr>
                <a:schemeClr val="dk1"/>
              </a:buClr>
              <a:buSzPts val="1200"/>
              <a:buFont typeface="Calibri"/>
              <a:buAutoNum type="arabicPeriod"/>
            </a:pPr>
            <a:r>
              <a:rPr b="0" i="0" lang="en" sz="1200" u="none" cap="none" strike="noStrike">
                <a:solidFill>
                  <a:schemeClr val="dk1"/>
                </a:solidFill>
                <a:latin typeface="Calibri"/>
                <a:ea typeface="Calibri"/>
                <a:cs typeface="Calibri"/>
                <a:sym typeface="Calibri"/>
              </a:rPr>
              <a:t>There are approximately 2^125 th power, or 340 undecillion IPv6 addresses. </a:t>
            </a:r>
            <a:endParaRPr/>
          </a:p>
          <a:p>
            <a:pPr indent="-228600" lvl="0" marL="228600" marR="0" rtl="0" algn="l">
              <a:lnSpc>
                <a:spcPct val="100000"/>
              </a:lnSpc>
              <a:spcBef>
                <a:spcPts val="0"/>
              </a:spcBef>
              <a:spcAft>
                <a:spcPts val="0"/>
              </a:spcAft>
              <a:buClr>
                <a:schemeClr val="dk1"/>
              </a:buClr>
              <a:buSzPts val="1200"/>
              <a:buFont typeface="Calibri"/>
              <a:buAutoNum type="arabicPeriod"/>
            </a:pPr>
            <a:r>
              <a:rPr b="0" i="0" lang="en" sz="1200" u="none" cap="none" strike="noStrike">
                <a:solidFill>
                  <a:schemeClr val="dk1"/>
                </a:solidFill>
                <a:latin typeface="Calibri"/>
                <a:ea typeface="Calibri"/>
                <a:cs typeface="Calibri"/>
                <a:sym typeface="Calibri"/>
              </a:rPr>
              <a:t>Just how big is this number? One researcher estimates that it would take 69,000 years to scan all the IPv6 addresses if they were scanning one million addresses per second. </a:t>
            </a:r>
            <a:endParaRPr/>
          </a:p>
          <a:p>
            <a:pPr indent="-228600" lvl="0" marL="228600" marR="0" rtl="0" algn="l">
              <a:lnSpc>
                <a:spcPct val="100000"/>
              </a:lnSpc>
              <a:spcBef>
                <a:spcPts val="0"/>
              </a:spcBef>
              <a:spcAft>
                <a:spcPts val="0"/>
              </a:spcAft>
              <a:buClr>
                <a:schemeClr val="dk1"/>
              </a:buClr>
              <a:buSzPts val="1200"/>
              <a:buFont typeface="Calibri"/>
              <a:buAutoNum type="arabicPeriod"/>
            </a:pPr>
            <a:r>
              <a:rPr b="0" i="0" lang="en" sz="1200" u="none" cap="none" strike="noStrike">
                <a:solidFill>
                  <a:schemeClr val="dk1"/>
                </a:solidFill>
                <a:latin typeface="Calibri"/>
                <a:ea typeface="Calibri"/>
                <a:cs typeface="Calibri"/>
                <a:sym typeface="Calibri"/>
              </a:rPr>
              <a:t>The bottom line is that the world will not run out of IP addresses for a very long time!</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298" name="Google Shape;298;g359f42e9a5_1_18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4" name="Shape 304"/>
        <p:cNvGrpSpPr/>
        <p:nvPr/>
      </p:nvGrpSpPr>
      <p:grpSpPr>
        <a:xfrm>
          <a:off x="0" y="0"/>
          <a:ext cx="0" cy="0"/>
          <a:chOff x="0" y="0"/>
          <a:chExt cx="0" cy="0"/>
        </a:xfrm>
      </p:grpSpPr>
      <p:sp>
        <p:nvSpPr>
          <p:cNvPr id="305" name="Google Shape;305;g359f42e9a5_1_19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6" name="Google Shape;306;g359f42e9a5_1_19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0" i="0" lang="en" sz="1200" u="none" cap="none" strike="noStrike">
                <a:solidFill>
                  <a:schemeClr val="dk1"/>
                </a:solidFill>
                <a:latin typeface="Calibri"/>
                <a:ea typeface="Calibri"/>
                <a:cs typeface="Calibri"/>
                <a:sym typeface="Calibri"/>
              </a:rPr>
              <a:t>There are several versions of IP addresses. </a:t>
            </a:r>
            <a:endParaRPr/>
          </a:p>
          <a:p>
            <a:pPr indent="-228600" lvl="0" marL="228600" marR="0" rtl="0" algn="l">
              <a:lnSpc>
                <a:spcPct val="100000"/>
              </a:lnSpc>
              <a:spcBef>
                <a:spcPts val="0"/>
              </a:spcBef>
              <a:spcAft>
                <a:spcPts val="0"/>
              </a:spcAft>
              <a:buClr>
                <a:schemeClr val="dk1"/>
              </a:buClr>
              <a:buSzPts val="1200"/>
              <a:buFont typeface="Calibri"/>
              <a:buAutoNum type="arabicPeriod"/>
            </a:pPr>
            <a:r>
              <a:rPr b="0" i="0" lang="en" sz="1200" u="none" cap="none" strike="noStrike">
                <a:solidFill>
                  <a:schemeClr val="dk1"/>
                </a:solidFill>
                <a:latin typeface="Calibri"/>
                <a:ea typeface="Calibri"/>
                <a:cs typeface="Calibri"/>
                <a:sym typeface="Calibri"/>
              </a:rPr>
              <a:t>The most common version is IPv4, which allowed for almost 4.3 billion internet hosts. </a:t>
            </a:r>
            <a:endParaRPr/>
          </a:p>
          <a:p>
            <a:pPr indent="-228600" lvl="0" marL="228600" marR="0" rtl="0" algn="l">
              <a:lnSpc>
                <a:spcPct val="100000"/>
              </a:lnSpc>
              <a:spcBef>
                <a:spcPts val="0"/>
              </a:spcBef>
              <a:spcAft>
                <a:spcPts val="0"/>
              </a:spcAft>
              <a:buClr>
                <a:schemeClr val="dk1"/>
              </a:buClr>
              <a:buSzPts val="1200"/>
              <a:buFont typeface="Calibri"/>
              <a:buAutoNum type="arabicPeriod"/>
            </a:pPr>
            <a:r>
              <a:rPr b="0" i="0" lang="en" sz="1200" u="none" cap="none" strike="noStrike">
                <a:solidFill>
                  <a:schemeClr val="dk1"/>
                </a:solidFill>
                <a:latin typeface="Calibri"/>
                <a:ea typeface="Calibri"/>
                <a:cs typeface="Calibri"/>
                <a:sym typeface="Calibri"/>
              </a:rPr>
              <a:t>However, in 2015 the world ran out of IPv4 addresses! This problem meant that ISPs could no longer connect new clients, such as smartphone users. </a:t>
            </a:r>
            <a:endParaRPr/>
          </a:p>
          <a:p>
            <a:pPr indent="-228600" lvl="0" marL="228600" marR="0" rtl="0" algn="l">
              <a:lnSpc>
                <a:spcPct val="100000"/>
              </a:lnSpc>
              <a:spcBef>
                <a:spcPts val="0"/>
              </a:spcBef>
              <a:spcAft>
                <a:spcPts val="0"/>
              </a:spcAft>
              <a:buClr>
                <a:schemeClr val="dk1"/>
              </a:buClr>
              <a:buSzPts val="1200"/>
              <a:buFont typeface="Calibri"/>
              <a:buAutoNum type="arabicPeriod"/>
            </a:pPr>
            <a:r>
              <a:rPr b="0" i="0" lang="en" sz="1200" u="none" cap="none" strike="noStrike">
                <a:solidFill>
                  <a:schemeClr val="dk1"/>
                </a:solidFill>
                <a:latin typeface="Calibri"/>
                <a:ea typeface="Calibri"/>
                <a:cs typeface="Calibri"/>
                <a:sym typeface="Calibri"/>
              </a:rPr>
              <a:t>To alleviate this limitation, IPv6 was created using hexadecimal. </a:t>
            </a:r>
            <a:endParaRPr/>
          </a:p>
          <a:p>
            <a:pPr indent="-228600" lvl="0" marL="228600" marR="0" rtl="0" algn="l">
              <a:lnSpc>
                <a:spcPct val="100000"/>
              </a:lnSpc>
              <a:spcBef>
                <a:spcPts val="0"/>
              </a:spcBef>
              <a:spcAft>
                <a:spcPts val="0"/>
              </a:spcAft>
              <a:buClr>
                <a:schemeClr val="dk1"/>
              </a:buClr>
              <a:buSzPts val="1200"/>
              <a:buFont typeface="Calibri"/>
              <a:buAutoNum type="arabicPeriod"/>
            </a:pPr>
            <a:r>
              <a:rPr b="0" i="0" lang="en" sz="1200" u="none" cap="none" strike="noStrike">
                <a:solidFill>
                  <a:schemeClr val="dk1"/>
                </a:solidFill>
                <a:latin typeface="Calibri"/>
                <a:ea typeface="Calibri"/>
                <a:cs typeface="Calibri"/>
                <a:sym typeface="Calibri"/>
              </a:rPr>
              <a:t>There are approximately 2^125 th power, or 340 undecillion IPv6 addresses. </a:t>
            </a:r>
            <a:endParaRPr/>
          </a:p>
          <a:p>
            <a:pPr indent="-228600" lvl="0" marL="228600" marR="0" rtl="0" algn="l">
              <a:lnSpc>
                <a:spcPct val="100000"/>
              </a:lnSpc>
              <a:spcBef>
                <a:spcPts val="0"/>
              </a:spcBef>
              <a:spcAft>
                <a:spcPts val="0"/>
              </a:spcAft>
              <a:buClr>
                <a:schemeClr val="dk1"/>
              </a:buClr>
              <a:buSzPts val="1200"/>
              <a:buFont typeface="Calibri"/>
              <a:buAutoNum type="arabicPeriod"/>
            </a:pPr>
            <a:r>
              <a:rPr b="0" i="0" lang="en" sz="1200" u="none" cap="none" strike="noStrike">
                <a:solidFill>
                  <a:schemeClr val="dk1"/>
                </a:solidFill>
                <a:latin typeface="Calibri"/>
                <a:ea typeface="Calibri"/>
                <a:cs typeface="Calibri"/>
                <a:sym typeface="Calibri"/>
              </a:rPr>
              <a:t>Just how big is this number? One researcher estimates that it would take 69,000 years to scan all the IPv6 addresses if they were scanning one million addresses per second. </a:t>
            </a:r>
            <a:endParaRPr/>
          </a:p>
          <a:p>
            <a:pPr indent="-228600" lvl="0" marL="228600" marR="0" rtl="0" algn="l">
              <a:lnSpc>
                <a:spcPct val="100000"/>
              </a:lnSpc>
              <a:spcBef>
                <a:spcPts val="0"/>
              </a:spcBef>
              <a:spcAft>
                <a:spcPts val="0"/>
              </a:spcAft>
              <a:buClr>
                <a:schemeClr val="dk1"/>
              </a:buClr>
              <a:buSzPts val="1200"/>
              <a:buFont typeface="Calibri"/>
              <a:buAutoNum type="arabicPeriod"/>
            </a:pPr>
            <a:r>
              <a:rPr b="0" i="0" lang="en" sz="1200" u="none" cap="none" strike="noStrike">
                <a:solidFill>
                  <a:schemeClr val="dk1"/>
                </a:solidFill>
                <a:latin typeface="Calibri"/>
                <a:ea typeface="Calibri"/>
                <a:cs typeface="Calibri"/>
                <a:sym typeface="Calibri"/>
              </a:rPr>
              <a:t>The bottom line is that the world will not run out of IP addresses for a very long time!</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307" name="Google Shape;307;g359f42e9a5_1_19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3" name="Shape 313"/>
        <p:cNvGrpSpPr/>
        <p:nvPr/>
      </p:nvGrpSpPr>
      <p:grpSpPr>
        <a:xfrm>
          <a:off x="0" y="0"/>
          <a:ext cx="0" cy="0"/>
          <a:chOff x="0" y="0"/>
          <a:chExt cx="0" cy="0"/>
        </a:xfrm>
      </p:grpSpPr>
      <p:sp>
        <p:nvSpPr>
          <p:cNvPr id="314" name="Google Shape;314;g359f42e9a5_1_20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5" name="Google Shape;315;g359f42e9a5_1_20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0" i="0" lang="en" sz="1200" u="none" cap="none" strike="noStrike">
                <a:solidFill>
                  <a:schemeClr val="dk1"/>
                </a:solidFill>
                <a:latin typeface="Calibri"/>
                <a:ea typeface="Calibri"/>
                <a:cs typeface="Calibri"/>
                <a:sym typeface="Calibri"/>
              </a:rPr>
              <a:t>Computers and humans use different languages. Computers use numbers, while we use words. IP addresses are hard to remember. The way routers on the internet know how to get to a website is through the IP address. The internet users do not need to know the actual IP address, but the domain name that corresponds to the address. For example, the BBC News website has an IP address of 212.58.244.67. However, a web user only needs to remember the domain name of bbc.com to access the news site. A domain name is a unique name that identifies a website. The domain name system, or DNS, does the conversion for us. DNS creates a map between the human-readable name of a host and its IP address. When we type bbc.com in the address bar of the browser, DNS looks up the name and tells the router to go to that IP address.</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chemeClr val="dk1"/>
              </a:solidFill>
              <a:latin typeface="Calibri"/>
              <a:ea typeface="Calibri"/>
              <a:cs typeface="Calibri"/>
              <a:sym typeface="Calibri"/>
            </a:endParaRPr>
          </a:p>
        </p:txBody>
      </p:sp>
      <p:sp>
        <p:nvSpPr>
          <p:cNvPr id="316" name="Google Shape;316;g359f42e9a5_1_20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2" name="Shape 322"/>
        <p:cNvGrpSpPr/>
        <p:nvPr/>
      </p:nvGrpSpPr>
      <p:grpSpPr>
        <a:xfrm>
          <a:off x="0" y="0"/>
          <a:ext cx="0" cy="0"/>
          <a:chOff x="0" y="0"/>
          <a:chExt cx="0" cy="0"/>
        </a:xfrm>
      </p:grpSpPr>
      <p:sp>
        <p:nvSpPr>
          <p:cNvPr id="323" name="Google Shape;323;g359f42e9a5_1_2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4" name="Google Shape;324;g359f42e9a5_1_21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0" i="0" lang="en" sz="1200" u="none" cap="none" strike="noStrike">
                <a:solidFill>
                  <a:schemeClr val="dk1"/>
                </a:solidFill>
                <a:latin typeface="Calibri"/>
                <a:ea typeface="Calibri"/>
                <a:cs typeface="Calibri"/>
                <a:sym typeface="Calibri"/>
              </a:rPr>
              <a:t>A domain name consists of two or more parts, such as google.com or do.ektu.kz. The rightmost label is the top-level domain, which is .com or .kz in this example. The next part is the primary domain name, such as google or ektu. However, we typically refer to domain names with the primary domain and TLD, such as google.com or ektu.kz. Every domain name can contain subdomain names. A domain name tells the user and the system the order and hierarchy of the network’s domain. Using do.ektu.kz as an example, we know that that the </a:t>
            </a:r>
            <a:r>
              <a:rPr b="0" i="1" lang="en" sz="1200" u="none" cap="none" strike="noStrike">
                <a:solidFill>
                  <a:schemeClr val="dk1"/>
                </a:solidFill>
                <a:latin typeface="Calibri"/>
                <a:ea typeface="Calibri"/>
                <a:cs typeface="Calibri"/>
                <a:sym typeface="Calibri"/>
              </a:rPr>
              <a:t>do </a:t>
            </a:r>
            <a:r>
              <a:rPr b="0" i="0" lang="en" sz="1200" u="none" cap="none" strike="noStrike">
                <a:solidFill>
                  <a:schemeClr val="dk1"/>
                </a:solidFill>
                <a:latin typeface="Calibri"/>
                <a:ea typeface="Calibri"/>
                <a:cs typeface="Calibri"/>
                <a:sym typeface="Calibri"/>
              </a:rPr>
              <a:t>subdomain is part of the ektu.kz domain.</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chemeClr val="dk1"/>
              </a:solidFill>
              <a:latin typeface="Calibri"/>
              <a:ea typeface="Calibri"/>
              <a:cs typeface="Calibri"/>
              <a:sym typeface="Calibri"/>
            </a:endParaRPr>
          </a:p>
        </p:txBody>
      </p:sp>
      <p:sp>
        <p:nvSpPr>
          <p:cNvPr id="325" name="Google Shape;325;g359f42e9a5_1_21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1" name="Shape 331"/>
        <p:cNvGrpSpPr/>
        <p:nvPr/>
      </p:nvGrpSpPr>
      <p:grpSpPr>
        <a:xfrm>
          <a:off x="0" y="0"/>
          <a:ext cx="0" cy="0"/>
          <a:chOff x="0" y="0"/>
          <a:chExt cx="0" cy="0"/>
        </a:xfrm>
      </p:grpSpPr>
      <p:sp>
        <p:nvSpPr>
          <p:cNvPr id="332" name="Google Shape;332;g359f42e9a5_1_2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3" name="Google Shape;333;g359f42e9a5_1_22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0" i="0" lang="en" sz="1200" u="none" cap="none" strike="noStrike">
                <a:solidFill>
                  <a:schemeClr val="dk1"/>
                </a:solidFill>
                <a:latin typeface="Calibri"/>
                <a:ea typeface="Calibri"/>
                <a:cs typeface="Calibri"/>
                <a:sym typeface="Calibri"/>
              </a:rPr>
              <a:t>Web browsers know to locate the data on the web using a URL, or a uniform resource locator. A URL contains the complete address of a website or webpage. Every webpage has a unique URL. The first part of the URL is the protocol. Web data typically uses HTTP or HTTPS. The next part contains the complete domain name. The last part of the URL is the specific name of the document or folder on the web server.</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334" name="Google Shape;334;g359f42e9a5_1_22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0" name="Shape 340"/>
        <p:cNvGrpSpPr/>
        <p:nvPr/>
      </p:nvGrpSpPr>
      <p:grpSpPr>
        <a:xfrm>
          <a:off x="0" y="0"/>
          <a:ext cx="0" cy="0"/>
          <a:chOff x="0" y="0"/>
          <a:chExt cx="0" cy="0"/>
        </a:xfrm>
      </p:grpSpPr>
      <p:sp>
        <p:nvSpPr>
          <p:cNvPr id="341" name="Google Shape;341;g359f42e9a5_1_2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2" name="Google Shape;342;g359f42e9a5_1_22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0" i="0" lang="en" sz="1200" u="none" cap="none" strike="noStrike">
                <a:solidFill>
                  <a:schemeClr val="dk1"/>
                </a:solidFill>
                <a:latin typeface="Calibri"/>
                <a:ea typeface="Calibri"/>
                <a:cs typeface="Calibri"/>
                <a:sym typeface="Calibri"/>
              </a:rPr>
              <a:t>A final component remains. How does someone get a domain name? Registrars provide this service and allow users to acquire domain names.</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343" name="Google Shape;343;g359f42e9a5_1_22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9" name="Shape 349"/>
        <p:cNvGrpSpPr/>
        <p:nvPr/>
      </p:nvGrpSpPr>
      <p:grpSpPr>
        <a:xfrm>
          <a:off x="0" y="0"/>
          <a:ext cx="0" cy="0"/>
          <a:chOff x="0" y="0"/>
          <a:chExt cx="0" cy="0"/>
        </a:xfrm>
      </p:grpSpPr>
      <p:sp>
        <p:nvSpPr>
          <p:cNvPr id="350" name="Google Shape;350;g359f42e9a5_1_2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1" name="Google Shape;351;g359f42e9a5_1_23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0" i="0" lang="en" sz="1200" u="none" cap="none" strike="noStrike">
                <a:solidFill>
                  <a:schemeClr val="dk1"/>
                </a:solidFill>
                <a:latin typeface="Calibri"/>
                <a:ea typeface="Calibri"/>
                <a:cs typeface="Calibri"/>
                <a:sym typeface="Calibri"/>
              </a:rPr>
              <a:t>A domain registrar is a company that provides domain name registration services for a fee. These companies maintain databases that map domain names to IP addresses. They also send the new domain name and IP address information to DNS servers. </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352" name="Google Shape;352;g359f42e9a5_1_23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8" name="Shape 358"/>
        <p:cNvGrpSpPr/>
        <p:nvPr/>
      </p:nvGrpSpPr>
      <p:grpSpPr>
        <a:xfrm>
          <a:off x="0" y="0"/>
          <a:ext cx="0" cy="0"/>
          <a:chOff x="0" y="0"/>
          <a:chExt cx="0" cy="0"/>
        </a:xfrm>
      </p:grpSpPr>
      <p:sp>
        <p:nvSpPr>
          <p:cNvPr id="359" name="Google Shape;359;g359f42e9a5_1_24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0" name="Google Shape;360;g359f42e9a5_1_24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0" i="0" lang="en" sz="1200" u="none" cap="none" strike="noStrike">
                <a:solidFill>
                  <a:schemeClr val="dk1"/>
                </a:solidFill>
                <a:latin typeface="Calibri"/>
                <a:ea typeface="Calibri"/>
                <a:cs typeface="Calibri"/>
                <a:sym typeface="Calibri"/>
              </a:rPr>
              <a:t>Registrars are important if you want to launch a website. The first step is to choose a domain name and then register it with a domain registrar. You would then need to select a hosting service and get the IP address of your new website. You would have to inform the registrar of this IP address so they can tie it to your domain name. After you create your web content using HTML, you would then publish or upload the files to the web server.</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361" name="Google Shape;361;g359f42e9a5_1_24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7" name="Shape 367"/>
        <p:cNvGrpSpPr/>
        <p:nvPr/>
      </p:nvGrpSpPr>
      <p:grpSpPr>
        <a:xfrm>
          <a:off x="0" y="0"/>
          <a:ext cx="0" cy="0"/>
          <a:chOff x="0" y="0"/>
          <a:chExt cx="0" cy="0"/>
        </a:xfrm>
      </p:grpSpPr>
      <p:sp>
        <p:nvSpPr>
          <p:cNvPr id="368" name="Google Shape;368;g359f42e9a5_1_25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9" name="Google Shape;369;g359f42e9a5_1_25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In summary, the world wide web is made up of many components. We examined a few of these elements. First, the web operates in a client-server architecture. Clients, such as web browsers, request information from web servers. Next, we described the role of internet service providers, which connect clients to the internet. Third, we explained the function of website hosting services and how they connect websites to the internet. Next, we looked at how domain names, URLs, and IP addresses function. A domain name is the unique name of a computer on the internet. A URL provides the exact address of a specific web page. An IP address is the unique address of a computer on a network. Finally, we described the process of launching a website and the role that a domain registrar plays in allowing a user to acquire a domain name.</a:t>
            </a:r>
            <a:endParaRPr b="0" i="0" sz="1200" u="none" cap="none" strike="noStrike">
              <a:solidFill>
                <a:schemeClr val="dk1"/>
              </a:solidFill>
              <a:latin typeface="Calibri"/>
              <a:ea typeface="Calibri"/>
              <a:cs typeface="Calibri"/>
              <a:sym typeface="Calibri"/>
            </a:endParaRPr>
          </a:p>
        </p:txBody>
      </p:sp>
      <p:sp>
        <p:nvSpPr>
          <p:cNvPr id="370" name="Google Shape;370;g359f42e9a5_1_25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5" name="Shape 375"/>
        <p:cNvGrpSpPr/>
        <p:nvPr/>
      </p:nvGrpSpPr>
      <p:grpSpPr>
        <a:xfrm>
          <a:off x="0" y="0"/>
          <a:ext cx="0" cy="0"/>
          <a:chOff x="0" y="0"/>
          <a:chExt cx="0" cy="0"/>
        </a:xfrm>
      </p:grpSpPr>
      <p:sp>
        <p:nvSpPr>
          <p:cNvPr id="376" name="Google Shape;376;g359f42e9a5_1_25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7" name="Google Shape;377;g359f42e9a5_1_25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0" i="0" lang="en" sz="1200" u="none" cap="none" strike="noStrike">
                <a:solidFill>
                  <a:schemeClr val="dk1"/>
                </a:solidFill>
                <a:latin typeface="Calibri"/>
                <a:ea typeface="Calibri"/>
                <a:cs typeface="Calibri"/>
                <a:sym typeface="Calibri"/>
              </a:rPr>
              <a:t>During part one of this three-part series, we examined the various components of the web. This video describes how web data moves across the internet.</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378" name="Google Shape;378;g359f42e9a5_1_25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84" name="Shape 384"/>
        <p:cNvGrpSpPr/>
        <p:nvPr/>
      </p:nvGrpSpPr>
      <p:grpSpPr>
        <a:xfrm>
          <a:off x="0" y="0"/>
          <a:ext cx="0" cy="0"/>
          <a:chOff x="0" y="0"/>
          <a:chExt cx="0" cy="0"/>
        </a:xfrm>
      </p:grpSpPr>
      <p:sp>
        <p:nvSpPr>
          <p:cNvPr id="385" name="Google Shape;385;g359f42e9a5_1_26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6" name="Google Shape;386;g359f42e9a5_1_26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Please take a moment to read the learning objectives for this video</a:t>
            </a:r>
            <a:endParaRPr b="0" i="0" sz="1200" u="none" cap="none" strike="noStrike">
              <a:solidFill>
                <a:schemeClr val="dk1"/>
              </a:solidFill>
              <a:latin typeface="Calibri"/>
              <a:ea typeface="Calibri"/>
              <a:cs typeface="Calibri"/>
              <a:sym typeface="Calibri"/>
            </a:endParaRPr>
          </a:p>
        </p:txBody>
      </p:sp>
      <p:sp>
        <p:nvSpPr>
          <p:cNvPr id="387" name="Google Shape;387;g359f42e9a5_1_26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92" name="Shape 392"/>
        <p:cNvGrpSpPr/>
        <p:nvPr/>
      </p:nvGrpSpPr>
      <p:grpSpPr>
        <a:xfrm>
          <a:off x="0" y="0"/>
          <a:ext cx="0" cy="0"/>
          <a:chOff x="0" y="0"/>
          <a:chExt cx="0" cy="0"/>
        </a:xfrm>
      </p:grpSpPr>
      <p:sp>
        <p:nvSpPr>
          <p:cNvPr id="393" name="Google Shape;393;g359f42e9a5_1_27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4" name="Google Shape;394;g359f42e9a5_1_27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The internet and web are technologies that we use and take for granted. We probably do not understand how they work. For example, what happens when you visit a webpage? Or when you send an email? How does the data know to get from your computer to the server or from the server to your computer? This presentation will help answer these questions.</a:t>
            </a:r>
            <a:endParaRPr b="0" i="0" sz="1200" u="none" cap="none" strike="noStrike">
              <a:solidFill>
                <a:schemeClr val="dk1"/>
              </a:solidFill>
              <a:latin typeface="Calibri"/>
              <a:ea typeface="Calibri"/>
              <a:cs typeface="Calibri"/>
              <a:sym typeface="Calibri"/>
            </a:endParaRPr>
          </a:p>
        </p:txBody>
      </p:sp>
      <p:sp>
        <p:nvSpPr>
          <p:cNvPr id="395" name="Google Shape;395;g359f42e9a5_1_27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01" name="Shape 401"/>
        <p:cNvGrpSpPr/>
        <p:nvPr/>
      </p:nvGrpSpPr>
      <p:grpSpPr>
        <a:xfrm>
          <a:off x="0" y="0"/>
          <a:ext cx="0" cy="0"/>
          <a:chOff x="0" y="0"/>
          <a:chExt cx="0" cy="0"/>
        </a:xfrm>
      </p:grpSpPr>
      <p:sp>
        <p:nvSpPr>
          <p:cNvPr id="402" name="Google Shape;402;g359f42e9a5_1_28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3" name="Google Shape;403;g359f42e9a5_1_28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This visualization of the internet from 2006 shows its complexity. Let’s say that you are in the purple at the top of this map, and the website you want to visit is all the way at the bottom. There are a lot of different paths that the data can take and a lot of chances for the data to get lost along the way. </a:t>
            </a:r>
            <a:endParaRPr b="0" i="0" sz="1200" u="none" cap="none" strike="noStrike">
              <a:solidFill>
                <a:schemeClr val="dk1"/>
              </a:solidFill>
              <a:latin typeface="Calibri"/>
              <a:ea typeface="Calibri"/>
              <a:cs typeface="Calibri"/>
              <a:sym typeface="Calibri"/>
            </a:endParaRPr>
          </a:p>
        </p:txBody>
      </p:sp>
      <p:sp>
        <p:nvSpPr>
          <p:cNvPr id="404" name="Google Shape;404;g359f42e9a5_1_28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10" name="Shape 410"/>
        <p:cNvGrpSpPr/>
        <p:nvPr/>
      </p:nvGrpSpPr>
      <p:grpSpPr>
        <a:xfrm>
          <a:off x="0" y="0"/>
          <a:ext cx="0" cy="0"/>
          <a:chOff x="0" y="0"/>
          <a:chExt cx="0" cy="0"/>
        </a:xfrm>
      </p:grpSpPr>
      <p:sp>
        <p:nvSpPr>
          <p:cNvPr id="411" name="Google Shape;411;g359f42e9a5_1_29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2" name="Google Shape;412;g359f42e9a5_1_29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To recap from a previous lecture, the internet is a network of many networks. Routers transmit data in packets using the internet protocol. A packet is a package of a small amount of information. The router's job is to move packets from one node to another node.</a:t>
            </a:r>
            <a:endParaRPr b="0" i="0" sz="1200" u="none" cap="none" strike="noStrike">
              <a:solidFill>
                <a:schemeClr val="dk1"/>
              </a:solidFill>
              <a:latin typeface="Calibri"/>
              <a:ea typeface="Calibri"/>
              <a:cs typeface="Calibri"/>
              <a:sym typeface="Calibri"/>
            </a:endParaRPr>
          </a:p>
        </p:txBody>
      </p:sp>
      <p:sp>
        <p:nvSpPr>
          <p:cNvPr id="413" name="Google Shape;413;g359f42e9a5_1_29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18" name="Shape 418"/>
        <p:cNvGrpSpPr/>
        <p:nvPr/>
      </p:nvGrpSpPr>
      <p:grpSpPr>
        <a:xfrm>
          <a:off x="0" y="0"/>
          <a:ext cx="0" cy="0"/>
          <a:chOff x="0" y="0"/>
          <a:chExt cx="0" cy="0"/>
        </a:xfrm>
      </p:grpSpPr>
      <p:sp>
        <p:nvSpPr>
          <p:cNvPr id="419" name="Google Shape;419;g359f42e9a5_1_29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0" name="Google Shape;420;g359f42e9a5_1_29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0" i="0" lang="en" sz="1200" u="none" cap="none" strike="noStrike">
                <a:solidFill>
                  <a:schemeClr val="dk1"/>
                </a:solidFill>
                <a:latin typeface="Calibri"/>
                <a:ea typeface="Calibri"/>
                <a:cs typeface="Calibri"/>
                <a:sym typeface="Calibri"/>
              </a:rPr>
              <a:t>Let’s examine how data moves across the internet when a user enters a URL in the web browser. First, we should note that the web browser and web server are both on the application layer and communicate using HTTP, or the hypertext transfer protocol. The web browser initiates the process by making an HTTP request to a server based on the information in the URL. The URL contains the protocol, the domain name, and specific file to retrieve. The server processes the request and then sends back a response, which includes the requested data.</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421" name="Google Shape;421;g359f42e9a5_1_29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28" name="Shape 428"/>
        <p:cNvGrpSpPr/>
        <p:nvPr/>
      </p:nvGrpSpPr>
      <p:grpSpPr>
        <a:xfrm>
          <a:off x="0" y="0"/>
          <a:ext cx="0" cy="0"/>
          <a:chOff x="0" y="0"/>
          <a:chExt cx="0" cy="0"/>
        </a:xfrm>
      </p:grpSpPr>
      <p:sp>
        <p:nvSpPr>
          <p:cNvPr id="429" name="Google Shape;429;g359f42e9a5_1_30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0" name="Google Shape;430;g359f42e9a5_1_30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0" i="0" lang="en" sz="1200" u="none" cap="none" strike="noStrike">
                <a:solidFill>
                  <a:schemeClr val="dk1"/>
                </a:solidFill>
                <a:latin typeface="Calibri"/>
                <a:ea typeface="Calibri"/>
                <a:cs typeface="Calibri"/>
                <a:sym typeface="Calibri"/>
              </a:rPr>
              <a:t>Let’s break down the process and refer back to the network model. The application layer where the web browser and web server reside initiates the chain of events starting with the HTTP request. The application sends the HTTP request to the TCP network process on the transport layer, which then uses IP to transmit the data across the internet. On the receiving end, the server reverses the process.</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431" name="Google Shape;431;g359f42e9a5_1_30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36" name="Shape 436"/>
        <p:cNvGrpSpPr/>
        <p:nvPr/>
      </p:nvGrpSpPr>
      <p:grpSpPr>
        <a:xfrm>
          <a:off x="0" y="0"/>
          <a:ext cx="0" cy="0"/>
          <a:chOff x="0" y="0"/>
          <a:chExt cx="0" cy="0"/>
        </a:xfrm>
      </p:grpSpPr>
      <p:sp>
        <p:nvSpPr>
          <p:cNvPr id="437" name="Google Shape;437;g359f42e9a5_1_31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0" i="0" lang="en" sz="1200" u="none" cap="none" strike="noStrike">
                <a:solidFill>
                  <a:schemeClr val="dk1"/>
                </a:solidFill>
                <a:latin typeface="Calibri"/>
                <a:ea typeface="Calibri"/>
                <a:cs typeface="Calibri"/>
                <a:sym typeface="Calibri"/>
              </a:rPr>
              <a:t>When the TCP network process receives the HTTP request, it has some work to do before it can start transferring the file. TCP must transmit the data piece by piece because the internet moves data in small packets. For example, if you want to send a 5-megabyte picture to your friend, your file will be sent in over 3000 individual packets! The network transport process will grab piece after piece of the file and send the data to the nearest router using IP until it has sent the entire file.</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438" name="Google Shape;438;g359f42e9a5_1_3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44" name="Shape 444"/>
        <p:cNvGrpSpPr/>
        <p:nvPr/>
      </p:nvGrpSpPr>
      <p:grpSpPr>
        <a:xfrm>
          <a:off x="0" y="0"/>
          <a:ext cx="0" cy="0"/>
          <a:chOff x="0" y="0"/>
          <a:chExt cx="0" cy="0"/>
        </a:xfrm>
      </p:grpSpPr>
      <p:sp>
        <p:nvSpPr>
          <p:cNvPr id="445" name="Google Shape;445;g359f42e9a5_1_3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6" name="Google Shape;446;g359f42e9a5_1_32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0" i="0" lang="en" sz="1200" u="none" cap="none" strike="noStrike">
                <a:solidFill>
                  <a:schemeClr val="dk1"/>
                </a:solidFill>
                <a:latin typeface="Calibri"/>
                <a:ea typeface="Calibri"/>
                <a:cs typeface="Calibri"/>
                <a:sym typeface="Calibri"/>
              </a:rPr>
              <a:t>Each router sends the packet using the internet protocol to the next router to move the data to the final destination. Routing is a complicated process. A router does not need to know the full route or map to send the data. The router only needs to know the next hop or destination. By examining the address of the final destination, the router determines where to send it next. The 3000+ packets from your 5MB picture might take many different routes and arrive at the receiver at different times. It is even possible that some of the packets get lost along the way.</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447" name="Google Shape;447;g359f42e9a5_1_32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53" name="Shape 453"/>
        <p:cNvGrpSpPr/>
        <p:nvPr/>
      </p:nvGrpSpPr>
      <p:grpSpPr>
        <a:xfrm>
          <a:off x="0" y="0"/>
          <a:ext cx="0" cy="0"/>
          <a:chOff x="0" y="0"/>
          <a:chExt cx="0" cy="0"/>
        </a:xfrm>
      </p:grpSpPr>
      <p:sp>
        <p:nvSpPr>
          <p:cNvPr id="454" name="Google Shape;454;g359f42e9a5_1_32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0" i="0" lang="en" sz="1200" u="none" cap="none" strike="noStrike">
                <a:solidFill>
                  <a:schemeClr val="dk1"/>
                </a:solidFill>
                <a:latin typeface="Calibri"/>
                <a:ea typeface="Calibri"/>
                <a:cs typeface="Calibri"/>
                <a:sym typeface="Calibri"/>
              </a:rPr>
              <a:t>At the receiving end, the TCP network process reassembles the incoming packets to get the original data. Once completed, the file is guaranteed to be an exact copy of the file that was sent. Earlier, we said that data might get lost or arrive at different times. This potential problem is a limitation of IP. TCP accounts for lost data.</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455" name="Google Shape;455;g359f42e9a5_1_3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61" name="Shape 461"/>
        <p:cNvGrpSpPr/>
        <p:nvPr/>
      </p:nvGrpSpPr>
      <p:grpSpPr>
        <a:xfrm>
          <a:off x="0" y="0"/>
          <a:ext cx="0" cy="0"/>
          <a:chOff x="0" y="0"/>
          <a:chExt cx="0" cy="0"/>
        </a:xfrm>
      </p:grpSpPr>
      <p:sp>
        <p:nvSpPr>
          <p:cNvPr id="462" name="Google Shape;462;g359f42e9a5_1_33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The internet protocol is designed to move packets from one router to another and make sure the data on the internet gets to the right place. However, IP does not know or care if the data was successfully delivered to the final destination. So then, how does the receiver know if all of the data arrived or if some data became corrupted along the way? How do we know that the file is a replica of the original?</a:t>
            </a:r>
            <a:endParaRPr b="0" i="0" sz="1200" u="none" cap="none" strike="noStrike">
              <a:solidFill>
                <a:schemeClr val="dk1"/>
              </a:solidFill>
              <a:latin typeface="Calibri"/>
              <a:ea typeface="Calibri"/>
              <a:cs typeface="Calibri"/>
              <a:sym typeface="Calibri"/>
            </a:endParaRPr>
          </a:p>
        </p:txBody>
      </p:sp>
      <p:sp>
        <p:nvSpPr>
          <p:cNvPr id="463" name="Google Shape;463;g359f42e9a5_1_3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69" name="Shape 469"/>
        <p:cNvGrpSpPr/>
        <p:nvPr/>
      </p:nvGrpSpPr>
      <p:grpSpPr>
        <a:xfrm>
          <a:off x="0" y="0"/>
          <a:ext cx="0" cy="0"/>
          <a:chOff x="0" y="0"/>
          <a:chExt cx="0" cy="0"/>
        </a:xfrm>
      </p:grpSpPr>
      <p:sp>
        <p:nvSpPr>
          <p:cNvPr id="470" name="Google Shape;470;g359f42e9a5_1_34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1" name="Google Shape;471;g359f42e9a5_1_34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0" i="0" lang="en" sz="1200" u="none" cap="none" strike="noStrike">
                <a:solidFill>
                  <a:schemeClr val="dk1"/>
                </a:solidFill>
                <a:latin typeface="Calibri"/>
                <a:ea typeface="Calibri"/>
                <a:cs typeface="Calibri"/>
                <a:sym typeface="Calibri"/>
              </a:rPr>
              <a:t>The Transmission Control Protocol, or TCP, is one of the primary protocols used on the internet. The term is commonly referred to as TCP/IP. In simple terms, TCP/IP is a method of moving data across the internet with the guarantee of data delivery. The role of IP is to move the data across the internet and deliver it to the final destination. TCP makes sure the data arrives intact and then reassembles the data exactly as it was transmitted. </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chemeClr val="dk1"/>
              </a:solidFill>
              <a:latin typeface="Calibri"/>
              <a:ea typeface="Calibri"/>
              <a:cs typeface="Calibri"/>
              <a:sym typeface="Calibri"/>
            </a:endParaRPr>
          </a:p>
        </p:txBody>
      </p:sp>
      <p:sp>
        <p:nvSpPr>
          <p:cNvPr id="472" name="Google Shape;472;g359f42e9a5_1_34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77" name="Shape 477"/>
        <p:cNvGrpSpPr/>
        <p:nvPr/>
      </p:nvGrpSpPr>
      <p:grpSpPr>
        <a:xfrm>
          <a:off x="0" y="0"/>
          <a:ext cx="0" cy="0"/>
          <a:chOff x="0" y="0"/>
          <a:chExt cx="0" cy="0"/>
        </a:xfrm>
      </p:grpSpPr>
      <p:sp>
        <p:nvSpPr>
          <p:cNvPr id="478" name="Google Shape;478;g359f42e9a5_1_34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9" name="Google Shape;479;g359f42e9a5_1_34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This diagram shows the TCP/IP process. First, TCP splits the data into small packets and then passes the packets to the internet protocol for transmission. Next, the packets travel from router to router over the internet taking different paths before they arrive at their final destination. Finally, TCP reassembles the small packets in the correct order. If any information is missing or corrupt, TCP sends a request back to the sender for that particular packet.</a:t>
            </a:r>
            <a:endParaRPr/>
          </a:p>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 </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480" name="Google Shape;480;g359f42e9a5_1_34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85" name="Shape 485"/>
        <p:cNvGrpSpPr/>
        <p:nvPr/>
      </p:nvGrpSpPr>
      <p:grpSpPr>
        <a:xfrm>
          <a:off x="0" y="0"/>
          <a:ext cx="0" cy="0"/>
          <a:chOff x="0" y="0"/>
          <a:chExt cx="0" cy="0"/>
        </a:xfrm>
      </p:grpSpPr>
      <p:sp>
        <p:nvSpPr>
          <p:cNvPr id="486" name="Google Shape;486;g359f42e9a5_1_35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7" name="Google Shape;487;g359f42e9a5_1_35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0" i="0" lang="en" sz="1200" u="none" cap="none" strike="noStrike">
                <a:solidFill>
                  <a:schemeClr val="dk1"/>
                </a:solidFill>
                <a:latin typeface="Calibri"/>
                <a:ea typeface="Calibri"/>
                <a:cs typeface="Calibri"/>
                <a:sym typeface="Calibri"/>
              </a:rPr>
              <a:t>Before transmitting data, TCP creates a connection between the source and destination nodes and keeps the connection established until the data finishes transferring. TCP uses a three-step handshake to establish the connection. Once the connection is created, TCP breaks large data into smaller packets and uses IP to deliver the data. On the receiving end, TCP ensures that the data arrives intact and then assembles it to create a duplicate of the original file.</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488" name="Google Shape;488;g359f42e9a5_1_35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94" name="Shape 494"/>
        <p:cNvGrpSpPr/>
        <p:nvPr/>
      </p:nvGrpSpPr>
      <p:grpSpPr>
        <a:xfrm>
          <a:off x="0" y="0"/>
          <a:ext cx="0" cy="0"/>
          <a:chOff x="0" y="0"/>
          <a:chExt cx="0" cy="0"/>
        </a:xfrm>
      </p:grpSpPr>
      <p:sp>
        <p:nvSpPr>
          <p:cNvPr id="495" name="Google Shape;495;g359f42e9a5_1_36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6" name="Google Shape;496;g359f42e9a5_1_36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0" i="0" lang="en" sz="1200" u="none" cap="none" strike="noStrike">
                <a:solidFill>
                  <a:schemeClr val="dk1"/>
                </a:solidFill>
                <a:latin typeface="Calibri"/>
                <a:ea typeface="Calibri"/>
                <a:cs typeface="Calibri"/>
                <a:sym typeface="Calibri"/>
              </a:rPr>
              <a:t>When TCP wants to create a connection with a remote host:</a:t>
            </a:r>
            <a:endParaRPr/>
          </a:p>
          <a:p>
            <a:pPr indent="-228600" lvl="0" marL="228600" marR="0" rtl="0" algn="l">
              <a:lnSpc>
                <a:spcPct val="100000"/>
              </a:lnSpc>
              <a:spcBef>
                <a:spcPts val="0"/>
              </a:spcBef>
              <a:spcAft>
                <a:spcPts val="0"/>
              </a:spcAft>
              <a:buClr>
                <a:schemeClr val="dk1"/>
              </a:buClr>
              <a:buSzPts val="1200"/>
              <a:buFont typeface="Calibri"/>
              <a:buAutoNum type="arabicPeriod"/>
            </a:pPr>
            <a:r>
              <a:rPr b="0" i="0" lang="en" sz="1200" u="none" cap="none" strike="noStrike">
                <a:solidFill>
                  <a:schemeClr val="dk1"/>
                </a:solidFill>
                <a:latin typeface="Calibri"/>
                <a:ea typeface="Calibri"/>
                <a:cs typeface="Calibri"/>
                <a:sym typeface="Calibri"/>
              </a:rPr>
              <a:t>the first thing the client does is send a request to the server to establish a connection. </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497" name="Google Shape;497;g359f42e9a5_1_36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3" name="Shape 503"/>
        <p:cNvGrpSpPr/>
        <p:nvPr/>
      </p:nvGrpSpPr>
      <p:grpSpPr>
        <a:xfrm>
          <a:off x="0" y="0"/>
          <a:ext cx="0" cy="0"/>
          <a:chOff x="0" y="0"/>
          <a:chExt cx="0" cy="0"/>
        </a:xfrm>
      </p:grpSpPr>
      <p:sp>
        <p:nvSpPr>
          <p:cNvPr id="504" name="Google Shape;504;g359f42e9a5_1_37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5" name="Google Shape;505;g359f42e9a5_1_37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0" i="0" lang="en" sz="1200" u="none" cap="none" strike="noStrike">
                <a:solidFill>
                  <a:schemeClr val="dk1"/>
                </a:solidFill>
                <a:latin typeface="Calibri"/>
                <a:ea typeface="Calibri"/>
                <a:cs typeface="Calibri"/>
                <a:sym typeface="Calibri"/>
              </a:rPr>
              <a:t>When TCP wants to create a connection with a remote host:</a:t>
            </a:r>
            <a:endParaRPr/>
          </a:p>
          <a:p>
            <a:pPr indent="-228600" lvl="0" marL="228600" marR="0" rtl="0" algn="l">
              <a:lnSpc>
                <a:spcPct val="100000"/>
              </a:lnSpc>
              <a:spcBef>
                <a:spcPts val="0"/>
              </a:spcBef>
              <a:spcAft>
                <a:spcPts val="0"/>
              </a:spcAft>
              <a:buClr>
                <a:schemeClr val="dk1"/>
              </a:buClr>
              <a:buSzPts val="1200"/>
              <a:buFont typeface="Calibri"/>
              <a:buAutoNum type="arabicPeriod"/>
            </a:pPr>
            <a:r>
              <a:rPr b="0" i="0" lang="en" sz="1200" u="none" cap="none" strike="noStrike">
                <a:solidFill>
                  <a:schemeClr val="dk1"/>
                </a:solidFill>
                <a:latin typeface="Calibri"/>
                <a:ea typeface="Calibri"/>
                <a:cs typeface="Calibri"/>
                <a:sym typeface="Calibri"/>
              </a:rPr>
              <a:t>the first thing the client does is send a request to the server to establish a connection. </a:t>
            </a:r>
            <a:endParaRPr/>
          </a:p>
          <a:p>
            <a:pPr indent="-228600" lvl="0" marL="228600" marR="0" rtl="0" algn="l">
              <a:lnSpc>
                <a:spcPct val="100000"/>
              </a:lnSpc>
              <a:spcBef>
                <a:spcPts val="0"/>
              </a:spcBef>
              <a:spcAft>
                <a:spcPts val="0"/>
              </a:spcAft>
              <a:buClr>
                <a:schemeClr val="dk1"/>
              </a:buClr>
              <a:buSzPts val="1200"/>
              <a:buFont typeface="Calibri"/>
              <a:buAutoNum type="arabicPeriod"/>
            </a:pPr>
            <a:r>
              <a:rPr b="0" i="0" lang="en" sz="1200" u="none" cap="none" strike="noStrike">
                <a:solidFill>
                  <a:schemeClr val="dk1"/>
                </a:solidFill>
                <a:latin typeface="Calibri"/>
                <a:ea typeface="Calibri"/>
                <a:cs typeface="Calibri"/>
                <a:sym typeface="Calibri"/>
              </a:rPr>
              <a:t>Next, the server receives the request and responds back with an acknowledgment of the request. </a:t>
            </a:r>
            <a:endParaRPr/>
          </a:p>
        </p:txBody>
      </p:sp>
      <p:sp>
        <p:nvSpPr>
          <p:cNvPr id="506" name="Google Shape;506;g359f42e9a5_1_37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12" name="Shape 512"/>
        <p:cNvGrpSpPr/>
        <p:nvPr/>
      </p:nvGrpSpPr>
      <p:grpSpPr>
        <a:xfrm>
          <a:off x="0" y="0"/>
          <a:ext cx="0" cy="0"/>
          <a:chOff x="0" y="0"/>
          <a:chExt cx="0" cy="0"/>
        </a:xfrm>
      </p:grpSpPr>
      <p:sp>
        <p:nvSpPr>
          <p:cNvPr id="513" name="Google Shape;513;g359f42e9a5_1_38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4" name="Google Shape;514;g359f42e9a5_1_38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0" i="0" lang="en" sz="1200" u="none" cap="none" strike="noStrike">
                <a:solidFill>
                  <a:schemeClr val="dk1"/>
                </a:solidFill>
                <a:latin typeface="Calibri"/>
                <a:ea typeface="Calibri"/>
                <a:cs typeface="Calibri"/>
                <a:sym typeface="Calibri"/>
              </a:rPr>
              <a:t>When TCP wants to create a connection with a remote host:</a:t>
            </a:r>
            <a:endParaRPr/>
          </a:p>
          <a:p>
            <a:pPr indent="-228600" lvl="0" marL="228600" marR="0" rtl="0" algn="l">
              <a:lnSpc>
                <a:spcPct val="100000"/>
              </a:lnSpc>
              <a:spcBef>
                <a:spcPts val="0"/>
              </a:spcBef>
              <a:spcAft>
                <a:spcPts val="0"/>
              </a:spcAft>
              <a:buClr>
                <a:schemeClr val="dk1"/>
              </a:buClr>
              <a:buSzPts val="1200"/>
              <a:buFont typeface="Calibri"/>
              <a:buAutoNum type="arabicPeriod"/>
            </a:pPr>
            <a:r>
              <a:rPr b="0" i="0" lang="en" sz="1200" u="none" cap="none" strike="noStrike">
                <a:solidFill>
                  <a:schemeClr val="dk1"/>
                </a:solidFill>
                <a:latin typeface="Calibri"/>
                <a:ea typeface="Calibri"/>
                <a:cs typeface="Calibri"/>
                <a:sym typeface="Calibri"/>
              </a:rPr>
              <a:t>the first thing the client does is send a request to the server to establish a connection. </a:t>
            </a:r>
            <a:endParaRPr/>
          </a:p>
          <a:p>
            <a:pPr indent="-228600" lvl="0" marL="228600" marR="0" rtl="0" algn="l">
              <a:lnSpc>
                <a:spcPct val="100000"/>
              </a:lnSpc>
              <a:spcBef>
                <a:spcPts val="0"/>
              </a:spcBef>
              <a:spcAft>
                <a:spcPts val="0"/>
              </a:spcAft>
              <a:buClr>
                <a:schemeClr val="dk1"/>
              </a:buClr>
              <a:buSzPts val="1200"/>
              <a:buFont typeface="Calibri"/>
              <a:buAutoNum type="arabicPeriod"/>
            </a:pPr>
            <a:r>
              <a:rPr b="0" i="0" lang="en" sz="1200" u="none" cap="none" strike="noStrike">
                <a:solidFill>
                  <a:schemeClr val="dk1"/>
                </a:solidFill>
                <a:latin typeface="Calibri"/>
                <a:ea typeface="Calibri"/>
                <a:cs typeface="Calibri"/>
                <a:sym typeface="Calibri"/>
              </a:rPr>
              <a:t>Next, the server receives the request and responds back with an acknowledgment of the request. </a:t>
            </a:r>
            <a:endParaRPr/>
          </a:p>
          <a:p>
            <a:pPr indent="-228600" lvl="0" marL="228600" marR="0" rtl="0" algn="l">
              <a:lnSpc>
                <a:spcPct val="100000"/>
              </a:lnSpc>
              <a:spcBef>
                <a:spcPts val="0"/>
              </a:spcBef>
              <a:spcAft>
                <a:spcPts val="0"/>
              </a:spcAft>
              <a:buClr>
                <a:schemeClr val="dk1"/>
              </a:buClr>
              <a:buSzPts val="1200"/>
              <a:buFont typeface="Calibri"/>
              <a:buAutoNum type="arabicPeriod"/>
            </a:pPr>
            <a:r>
              <a:rPr b="0" i="0" lang="en" sz="1200" u="none" cap="none" strike="noStrike">
                <a:solidFill>
                  <a:schemeClr val="dk1"/>
                </a:solidFill>
                <a:latin typeface="Calibri"/>
                <a:ea typeface="Calibri"/>
                <a:cs typeface="Calibri"/>
                <a:sym typeface="Calibri"/>
              </a:rPr>
              <a:t>Finally, the client sees that the server accepted the request for a connection, so the client sends an acknowledgment of the server’s response back to the server. </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515" name="Google Shape;515;g359f42e9a5_1_38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21" name="Shape 521"/>
        <p:cNvGrpSpPr/>
        <p:nvPr/>
      </p:nvGrpSpPr>
      <p:grpSpPr>
        <a:xfrm>
          <a:off x="0" y="0"/>
          <a:ext cx="0" cy="0"/>
          <a:chOff x="0" y="0"/>
          <a:chExt cx="0" cy="0"/>
        </a:xfrm>
      </p:grpSpPr>
      <p:sp>
        <p:nvSpPr>
          <p:cNvPr id="522" name="Google Shape;522;g359f42e9a5_1_38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3" name="Google Shape;523;g359f42e9a5_1_38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0" i="0" lang="en" sz="1200" u="none" cap="none" strike="noStrike">
                <a:solidFill>
                  <a:schemeClr val="dk1"/>
                </a:solidFill>
                <a:latin typeface="Calibri"/>
                <a:ea typeface="Calibri"/>
                <a:cs typeface="Calibri"/>
                <a:sym typeface="Calibri"/>
              </a:rPr>
              <a:t>When TCP wants to create a connection with a remote host:</a:t>
            </a:r>
            <a:endParaRPr/>
          </a:p>
          <a:p>
            <a:pPr indent="-228600" lvl="0" marL="228600" marR="0" rtl="0" algn="l">
              <a:lnSpc>
                <a:spcPct val="100000"/>
              </a:lnSpc>
              <a:spcBef>
                <a:spcPts val="0"/>
              </a:spcBef>
              <a:spcAft>
                <a:spcPts val="0"/>
              </a:spcAft>
              <a:buClr>
                <a:schemeClr val="dk1"/>
              </a:buClr>
              <a:buSzPts val="1200"/>
              <a:buFont typeface="Calibri"/>
              <a:buAutoNum type="arabicPeriod"/>
            </a:pPr>
            <a:r>
              <a:rPr b="0" i="0" lang="en" sz="1200" u="none" cap="none" strike="noStrike">
                <a:solidFill>
                  <a:schemeClr val="dk1"/>
                </a:solidFill>
                <a:latin typeface="Calibri"/>
                <a:ea typeface="Calibri"/>
                <a:cs typeface="Calibri"/>
                <a:sym typeface="Calibri"/>
              </a:rPr>
              <a:t>the first thing the client does is send a request to the server to establish a connection. </a:t>
            </a:r>
            <a:endParaRPr/>
          </a:p>
          <a:p>
            <a:pPr indent="-228600" lvl="0" marL="228600" marR="0" rtl="0" algn="l">
              <a:lnSpc>
                <a:spcPct val="100000"/>
              </a:lnSpc>
              <a:spcBef>
                <a:spcPts val="0"/>
              </a:spcBef>
              <a:spcAft>
                <a:spcPts val="0"/>
              </a:spcAft>
              <a:buClr>
                <a:schemeClr val="dk1"/>
              </a:buClr>
              <a:buSzPts val="1200"/>
              <a:buFont typeface="Calibri"/>
              <a:buAutoNum type="arabicPeriod"/>
            </a:pPr>
            <a:r>
              <a:rPr b="0" i="0" lang="en" sz="1200" u="none" cap="none" strike="noStrike">
                <a:solidFill>
                  <a:schemeClr val="dk1"/>
                </a:solidFill>
                <a:latin typeface="Calibri"/>
                <a:ea typeface="Calibri"/>
                <a:cs typeface="Calibri"/>
                <a:sym typeface="Calibri"/>
              </a:rPr>
              <a:t>Next, the server receives the request and responds back with an acknowledgment of the request. </a:t>
            </a:r>
            <a:endParaRPr/>
          </a:p>
          <a:p>
            <a:pPr indent="-228600" lvl="0" marL="228600" marR="0" rtl="0" algn="l">
              <a:lnSpc>
                <a:spcPct val="100000"/>
              </a:lnSpc>
              <a:spcBef>
                <a:spcPts val="0"/>
              </a:spcBef>
              <a:spcAft>
                <a:spcPts val="0"/>
              </a:spcAft>
              <a:buClr>
                <a:schemeClr val="dk1"/>
              </a:buClr>
              <a:buSzPts val="1200"/>
              <a:buFont typeface="Calibri"/>
              <a:buAutoNum type="arabicPeriod"/>
            </a:pPr>
            <a:r>
              <a:rPr b="0" i="0" lang="en" sz="1200" u="none" cap="none" strike="noStrike">
                <a:solidFill>
                  <a:schemeClr val="dk1"/>
                </a:solidFill>
                <a:latin typeface="Calibri"/>
                <a:ea typeface="Calibri"/>
                <a:cs typeface="Calibri"/>
                <a:sym typeface="Calibri"/>
              </a:rPr>
              <a:t>Finally, the client sees that the server accepted the request for a connection, so the client sends an acknowledgment of the server’s response back to the server. </a:t>
            </a:r>
            <a:endParaRPr/>
          </a:p>
          <a:p>
            <a:pPr indent="-228600" lvl="0" marL="228600" marR="0" rtl="0" algn="l">
              <a:lnSpc>
                <a:spcPct val="100000"/>
              </a:lnSpc>
              <a:spcBef>
                <a:spcPts val="0"/>
              </a:spcBef>
              <a:spcAft>
                <a:spcPts val="0"/>
              </a:spcAft>
              <a:buClr>
                <a:schemeClr val="dk1"/>
              </a:buClr>
              <a:buSzPts val="1200"/>
              <a:buFont typeface="Calibri"/>
              <a:buAutoNum type="arabicPeriod"/>
            </a:pPr>
            <a:r>
              <a:rPr b="0" i="0" lang="en" sz="1200" u="none" cap="none" strike="noStrike">
                <a:solidFill>
                  <a:schemeClr val="dk1"/>
                </a:solidFill>
                <a:latin typeface="Calibri"/>
                <a:ea typeface="Calibri"/>
                <a:cs typeface="Calibri"/>
                <a:sym typeface="Calibri"/>
              </a:rPr>
              <a:t>At this stage, the client and server established a virtual connection. </a:t>
            </a:r>
            <a:endParaRPr/>
          </a:p>
          <a:p>
            <a:pPr indent="-228600" lvl="0" marL="228600" marR="0" rtl="0" algn="l">
              <a:lnSpc>
                <a:spcPct val="100000"/>
              </a:lnSpc>
              <a:spcBef>
                <a:spcPts val="0"/>
              </a:spcBef>
              <a:spcAft>
                <a:spcPts val="0"/>
              </a:spcAft>
              <a:buClr>
                <a:schemeClr val="dk1"/>
              </a:buClr>
              <a:buSzPts val="1200"/>
              <a:buFont typeface="Calibri"/>
              <a:buAutoNum type="arabicPeriod"/>
            </a:pPr>
            <a:r>
              <a:rPr b="0" i="0" lang="en" sz="1200" u="none" cap="none" strike="noStrike">
                <a:solidFill>
                  <a:schemeClr val="dk1"/>
                </a:solidFill>
                <a:latin typeface="Calibri"/>
                <a:ea typeface="Calibri"/>
                <a:cs typeface="Calibri"/>
                <a:sym typeface="Calibri"/>
              </a:rPr>
              <a:t>The client can then start transferring the data to the server.</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524" name="Google Shape;524;g359f42e9a5_1_38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30" name="Shape 530"/>
        <p:cNvGrpSpPr/>
        <p:nvPr/>
      </p:nvGrpSpPr>
      <p:grpSpPr>
        <a:xfrm>
          <a:off x="0" y="0"/>
          <a:ext cx="0" cy="0"/>
          <a:chOff x="0" y="0"/>
          <a:chExt cx="0" cy="0"/>
        </a:xfrm>
      </p:grpSpPr>
      <p:sp>
        <p:nvSpPr>
          <p:cNvPr id="531" name="Google Shape;531;g359f42e9a5_1_39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2" name="Google Shape;532;g359f42e9a5_1_39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0" i="0" lang="en" sz="1200" u="none" cap="none" strike="noStrike">
                <a:solidFill>
                  <a:schemeClr val="dk1"/>
                </a:solidFill>
                <a:latin typeface="Calibri"/>
                <a:ea typeface="Calibri"/>
                <a:cs typeface="Calibri"/>
                <a:sym typeface="Calibri"/>
              </a:rPr>
              <a:t>This diagram shows the process of what takes place when you visit a web page. The process works the same for sending or receiving data. The client could send data to the server, or the server could send data to the user. First, you type a URL in your web browser. The browser initiates an HTTP request based on the domain name in the URL. The client then performs a DNS lookup of the domain name to get the IP address. HTTP then uses TCP to establish a connection to the remote server. Once the client creates a virtual connection with the server, TCP splits the data into smaller packets. IP then sends the packets of data through the internet to the host server. On the remote host, TCP assembles the data and gives the HTTP request to the web server application. The web server interprets the HTTP request and gets the HTML file to return to the client. Since the virtual connection still exists, TCP can start sending the data using IP to carry the packets to the client. As the client receives the packets, TCP begins reassembling the HTML file and checking for missing or corrupt packets. TCP then gives the replicated file to the browser using HTTP. The browser then displays the HTML data to the user.</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533" name="Google Shape;533;g359f42e9a5_1_39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38" name="Shape 538"/>
        <p:cNvGrpSpPr/>
        <p:nvPr/>
      </p:nvGrpSpPr>
      <p:grpSpPr>
        <a:xfrm>
          <a:off x="0" y="0"/>
          <a:ext cx="0" cy="0"/>
          <a:chOff x="0" y="0"/>
          <a:chExt cx="0" cy="0"/>
        </a:xfrm>
      </p:grpSpPr>
      <p:sp>
        <p:nvSpPr>
          <p:cNvPr id="539" name="Google Shape;539;g359f42e9a5_1_40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0" name="Google Shape;540;g359f42e9a5_1_40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0" i="0" lang="en" sz="1200" u="none" cap="none" strike="noStrike">
                <a:solidFill>
                  <a:schemeClr val="dk1"/>
                </a:solidFill>
                <a:latin typeface="Calibri"/>
                <a:ea typeface="Calibri"/>
                <a:cs typeface="Calibri"/>
                <a:sym typeface="Calibri"/>
              </a:rPr>
              <a:t>In summary, we looked at how data moves across the internet when a user visits a website. First, the web browser makes a request to the server for the web data using HTTP, which then uses TCP/IP to transport the data to the server. TCP initiates a virtual connection with the server using a three-step handshake. TCP then splits the data into smaller packets that IP delivers to the web server. As the data arrives, TCP reassembles the data creating a replica of the original file. Since IP does not check if the data was successfully delivered, TCP provides error checking and guarantees that the data arrives without errors. If any packets are missing or contain corrupted data, TCP requests those specific packets from the sender.</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541" name="Google Shape;541;g359f42e9a5_1_40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46" name="Shape 546"/>
        <p:cNvGrpSpPr/>
        <p:nvPr/>
      </p:nvGrpSpPr>
      <p:grpSpPr>
        <a:xfrm>
          <a:off x="0" y="0"/>
          <a:ext cx="0" cy="0"/>
          <a:chOff x="0" y="0"/>
          <a:chExt cx="0" cy="0"/>
        </a:xfrm>
      </p:grpSpPr>
      <p:sp>
        <p:nvSpPr>
          <p:cNvPr id="547" name="Google Shape;547;g359f42e9a5_1_4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8" name="Google Shape;548;g359f42e9a5_1_41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0" i="0" lang="en" sz="1200" u="none" cap="none" strike="noStrike">
                <a:solidFill>
                  <a:schemeClr val="dk1"/>
                </a:solidFill>
                <a:latin typeface="Calibri"/>
                <a:ea typeface="Calibri"/>
                <a:cs typeface="Calibri"/>
                <a:sym typeface="Calibri"/>
              </a:rPr>
              <a:t>This video provides an overview of the primary languages used on the web</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549" name="Google Shape;549;g359f42e9a5_1_41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55" name="Shape 555"/>
        <p:cNvGrpSpPr/>
        <p:nvPr/>
      </p:nvGrpSpPr>
      <p:grpSpPr>
        <a:xfrm>
          <a:off x="0" y="0"/>
          <a:ext cx="0" cy="0"/>
          <a:chOff x="0" y="0"/>
          <a:chExt cx="0" cy="0"/>
        </a:xfrm>
      </p:grpSpPr>
      <p:sp>
        <p:nvSpPr>
          <p:cNvPr id="556" name="Google Shape;556;g359f42e9a5_1_4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7" name="Google Shape;557;g359f42e9a5_1_41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Please take a moment to read the learning objectives for this video.</a:t>
            </a:r>
            <a:endParaRPr b="0" i="0" sz="1200" u="none" cap="none" strike="noStrike">
              <a:solidFill>
                <a:schemeClr val="dk1"/>
              </a:solidFill>
              <a:latin typeface="Calibri"/>
              <a:ea typeface="Calibri"/>
              <a:cs typeface="Calibri"/>
              <a:sym typeface="Calibri"/>
            </a:endParaRPr>
          </a:p>
        </p:txBody>
      </p:sp>
      <p:sp>
        <p:nvSpPr>
          <p:cNvPr id="558" name="Google Shape;558;g359f42e9a5_1_41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63" name="Shape 563"/>
        <p:cNvGrpSpPr/>
        <p:nvPr/>
      </p:nvGrpSpPr>
      <p:grpSpPr>
        <a:xfrm>
          <a:off x="0" y="0"/>
          <a:ext cx="0" cy="0"/>
          <a:chOff x="0" y="0"/>
          <a:chExt cx="0" cy="0"/>
        </a:xfrm>
      </p:grpSpPr>
      <p:sp>
        <p:nvSpPr>
          <p:cNvPr id="564" name="Google Shape;564;g359f42e9a5_1_4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5" name="Google Shape;565;g359f42e9a5_1_42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The web uses many languages, but the main languages used in the web browser are HTML, CSS, and JavaScript. The primary purpose of the web languages is to display content to the user and allow the user to interact with web data shown in the browser.</a:t>
            </a:r>
            <a:endParaRPr b="0" i="0" sz="1200" u="none" cap="none" strike="noStrike">
              <a:solidFill>
                <a:schemeClr val="dk1"/>
              </a:solidFill>
              <a:latin typeface="Calibri"/>
              <a:ea typeface="Calibri"/>
              <a:cs typeface="Calibri"/>
              <a:sym typeface="Calibri"/>
            </a:endParaRPr>
          </a:p>
        </p:txBody>
      </p:sp>
      <p:sp>
        <p:nvSpPr>
          <p:cNvPr id="566" name="Google Shape;566;g359f42e9a5_1_42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71" name="Shape 571"/>
        <p:cNvGrpSpPr/>
        <p:nvPr/>
      </p:nvGrpSpPr>
      <p:grpSpPr>
        <a:xfrm>
          <a:off x="0" y="0"/>
          <a:ext cx="0" cy="0"/>
          <a:chOff x="0" y="0"/>
          <a:chExt cx="0" cy="0"/>
        </a:xfrm>
      </p:grpSpPr>
      <p:sp>
        <p:nvSpPr>
          <p:cNvPr id="572" name="Google Shape;572;g359f42e9a5_1_4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3" name="Google Shape;573;g359f42e9a5_1_43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0" i="0" lang="en" sz="1200" u="none" cap="none" strike="noStrike">
                <a:solidFill>
                  <a:schemeClr val="dk1"/>
                </a:solidFill>
                <a:latin typeface="Calibri"/>
                <a:ea typeface="Calibri"/>
                <a:cs typeface="Calibri"/>
                <a:sym typeface="Calibri"/>
              </a:rPr>
              <a:t>Web pages divide into three separate parts and languages. First, HTML provides the content and structure. The HTML determines the text you read on the webpage and its order. Next, CSS defines the presentation and style of the web page, such as color and font size. Finally, JavaScript controls the behavior of the web page and allows users to interact with the web data. All most all web language focus on or create HTML, CSS, and JavaScript for the web browser to use.</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574" name="Google Shape;574;g359f42e9a5_1_43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80" name="Shape 580"/>
        <p:cNvGrpSpPr/>
        <p:nvPr/>
      </p:nvGrpSpPr>
      <p:grpSpPr>
        <a:xfrm>
          <a:off x="0" y="0"/>
          <a:ext cx="0" cy="0"/>
          <a:chOff x="0" y="0"/>
          <a:chExt cx="0" cy="0"/>
        </a:xfrm>
      </p:grpSpPr>
      <p:sp>
        <p:nvSpPr>
          <p:cNvPr id="581" name="Google Shape;581;g359f42e9a5_1_44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2" name="Google Shape;582;g359f42e9a5_1_44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0" i="0" lang="en" sz="1200" u="none" cap="none" strike="noStrike">
                <a:solidFill>
                  <a:schemeClr val="dk1"/>
                </a:solidFill>
                <a:latin typeface="Calibri"/>
                <a:ea typeface="Calibri"/>
                <a:cs typeface="Calibri"/>
                <a:sym typeface="Calibri"/>
              </a:rPr>
              <a:t>HTML contains the content of a web page in text format. An HTML file is a file that contains HTML content. The code sample is of a simple HTML file. HTML is important because it is the language most widely used for writing web pages. </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583" name="Google Shape;583;g359f42e9a5_1_44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89" name="Shape 589"/>
        <p:cNvGrpSpPr/>
        <p:nvPr/>
      </p:nvGrpSpPr>
      <p:grpSpPr>
        <a:xfrm>
          <a:off x="0" y="0"/>
          <a:ext cx="0" cy="0"/>
          <a:chOff x="0" y="0"/>
          <a:chExt cx="0" cy="0"/>
        </a:xfrm>
      </p:grpSpPr>
      <p:sp>
        <p:nvSpPr>
          <p:cNvPr id="590" name="Google Shape;590;g359f42e9a5_1_44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91" name="Google Shape;591;g359f42e9a5_1_44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0" i="0" lang="en" sz="1200" u="none" cap="none" strike="noStrike">
                <a:solidFill>
                  <a:schemeClr val="dk1"/>
                </a:solidFill>
                <a:latin typeface="Calibri"/>
                <a:ea typeface="Calibri"/>
                <a:cs typeface="Calibri"/>
                <a:sym typeface="Calibri"/>
              </a:rPr>
              <a:t>HTML is an acronym for Hypertext Markup Language. Let’s unpack the words hypertext and markup language to help us understand HTML. </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592" name="Google Shape;592;g359f42e9a5_1_44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98" name="Shape 598"/>
        <p:cNvGrpSpPr/>
        <p:nvPr/>
      </p:nvGrpSpPr>
      <p:grpSpPr>
        <a:xfrm>
          <a:off x="0" y="0"/>
          <a:ext cx="0" cy="0"/>
          <a:chOff x="0" y="0"/>
          <a:chExt cx="0" cy="0"/>
        </a:xfrm>
      </p:grpSpPr>
      <p:sp>
        <p:nvSpPr>
          <p:cNvPr id="599" name="Google Shape;599;g359f42e9a5_1_45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0" name="Google Shape;600;g359f42e9a5_1_45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0" i="0" lang="en" sz="1200" u="none" cap="none" strike="noStrike">
                <a:solidFill>
                  <a:schemeClr val="dk1"/>
                </a:solidFill>
                <a:latin typeface="Calibri"/>
                <a:ea typeface="Calibri"/>
                <a:cs typeface="Calibri"/>
                <a:sym typeface="Calibri"/>
              </a:rPr>
              <a:t>The word hypertext of the HTML acronym refers to text that links to other information, or to other web pages. The links available on a webpage are called hyperlinks. So, HTML files link to other HTML files.</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601" name="Google Shape;601;g359f42e9a5_1_45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07" name="Shape 607"/>
        <p:cNvGrpSpPr/>
        <p:nvPr/>
      </p:nvGrpSpPr>
      <p:grpSpPr>
        <a:xfrm>
          <a:off x="0" y="0"/>
          <a:ext cx="0" cy="0"/>
          <a:chOff x="0" y="0"/>
          <a:chExt cx="0" cy="0"/>
        </a:xfrm>
      </p:grpSpPr>
      <p:sp>
        <p:nvSpPr>
          <p:cNvPr id="608" name="Google Shape;608;g359f42e9a5_1_46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9" name="Google Shape;609;g359f42e9a5_1_46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0" i="0" lang="en" sz="1200" u="none" cap="none" strike="noStrike">
                <a:solidFill>
                  <a:schemeClr val="dk1"/>
                </a:solidFill>
                <a:latin typeface="Calibri"/>
                <a:ea typeface="Calibri"/>
                <a:cs typeface="Calibri"/>
                <a:sym typeface="Calibri"/>
              </a:rPr>
              <a:t>HTML is a markup language. A markup language is a computer language that uses tags to define elements within a document. A developer uses HTML to "markup" a text document with tags. These tags tell a web browser how to structure the page and display the content. In the sample HTML code, you can distinguish the content from the HTML tags. Hello World! is some text to display in the web browser. The markup language tells the browser to interpret the text as an &lt;h1&gt; heading tag.</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610" name="Google Shape;610;g359f42e9a5_1_46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16" name="Shape 616"/>
        <p:cNvGrpSpPr/>
        <p:nvPr/>
      </p:nvGrpSpPr>
      <p:grpSpPr>
        <a:xfrm>
          <a:off x="0" y="0"/>
          <a:ext cx="0" cy="0"/>
          <a:chOff x="0" y="0"/>
          <a:chExt cx="0" cy="0"/>
        </a:xfrm>
      </p:grpSpPr>
      <p:sp>
        <p:nvSpPr>
          <p:cNvPr id="617" name="Google Shape;617;g359f42e9a5_1_47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8" name="Google Shape;618;g359f42e9a5_1_47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0" i="0" lang="en" sz="1200" u="none" cap="none" strike="noStrike">
                <a:solidFill>
                  <a:schemeClr val="dk1"/>
                </a:solidFill>
                <a:latin typeface="Calibri"/>
                <a:ea typeface="Calibri"/>
                <a:cs typeface="Calibri"/>
                <a:sym typeface="Calibri"/>
              </a:rPr>
              <a:t>The purpose of HTML tags is to provide the structure of the web page. The content goes inside of the tags, or you can look at it as tags surrounding the content. These tags are enclosed within angle brackets, </a:t>
            </a:r>
            <a:r>
              <a:rPr b="0" i="1" lang="en" sz="1200" u="none" cap="none" strike="noStrike">
                <a:solidFill>
                  <a:schemeClr val="dk1"/>
                </a:solidFill>
                <a:latin typeface="Calibri"/>
                <a:ea typeface="Calibri"/>
                <a:cs typeface="Calibri"/>
                <a:sym typeface="Calibri"/>
              </a:rPr>
              <a:t>angle bracket</a:t>
            </a:r>
            <a:r>
              <a:rPr b="0" i="0" lang="en" sz="1200" u="none" cap="none" strike="noStrike">
                <a:solidFill>
                  <a:schemeClr val="dk1"/>
                </a:solidFill>
                <a:latin typeface="Calibri"/>
                <a:ea typeface="Calibri"/>
                <a:cs typeface="Calibri"/>
                <a:sym typeface="Calibri"/>
              </a:rPr>
              <a:t> &lt;Tag Name&gt; </a:t>
            </a:r>
            <a:r>
              <a:rPr b="0" i="1" lang="en" sz="1200" u="none" cap="none" strike="noStrike">
                <a:solidFill>
                  <a:schemeClr val="dk1"/>
                </a:solidFill>
                <a:latin typeface="Calibri"/>
                <a:ea typeface="Calibri"/>
                <a:cs typeface="Calibri"/>
                <a:sym typeface="Calibri"/>
              </a:rPr>
              <a:t>angle bracket</a:t>
            </a:r>
            <a:r>
              <a:rPr b="0" i="0" lang="en" sz="1200" u="none" cap="none" strike="noStrike">
                <a:solidFill>
                  <a:schemeClr val="dk1"/>
                </a:solidFill>
                <a:latin typeface="Calibri"/>
                <a:ea typeface="Calibri"/>
                <a:cs typeface="Calibri"/>
                <a:sym typeface="Calibri"/>
              </a:rPr>
              <a:t>. For example, putting &lt;i&gt; in the angle brackets around the text tells the web browser to display the text as italicized.</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619" name="Google Shape;619;g359f42e9a5_1_47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25" name="Shape 625"/>
        <p:cNvGrpSpPr/>
        <p:nvPr/>
      </p:nvGrpSpPr>
      <p:grpSpPr>
        <a:xfrm>
          <a:off x="0" y="0"/>
          <a:ext cx="0" cy="0"/>
          <a:chOff x="0" y="0"/>
          <a:chExt cx="0" cy="0"/>
        </a:xfrm>
      </p:grpSpPr>
      <p:sp>
        <p:nvSpPr>
          <p:cNvPr id="626" name="Google Shape;626;g359f42e9a5_1_48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7" name="Google Shape;627;g359f42e9a5_1_48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Here is an example of an HTML file and rendered HTML in a web browser. Notice that the browser displayed the text in the &lt;h1&gt; tag as a heading. </a:t>
            </a:r>
            <a:endParaRPr b="0" i="0" sz="1200" u="none" cap="none" strike="noStrike">
              <a:solidFill>
                <a:schemeClr val="dk1"/>
              </a:solidFill>
              <a:latin typeface="Calibri"/>
              <a:ea typeface="Calibri"/>
              <a:cs typeface="Calibri"/>
              <a:sym typeface="Calibri"/>
            </a:endParaRPr>
          </a:p>
        </p:txBody>
      </p:sp>
      <p:sp>
        <p:nvSpPr>
          <p:cNvPr id="628" name="Google Shape;628;g359f42e9a5_1_48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35" name="Shape 635"/>
        <p:cNvGrpSpPr/>
        <p:nvPr/>
      </p:nvGrpSpPr>
      <p:grpSpPr>
        <a:xfrm>
          <a:off x="0" y="0"/>
          <a:ext cx="0" cy="0"/>
          <a:chOff x="0" y="0"/>
          <a:chExt cx="0" cy="0"/>
        </a:xfrm>
      </p:grpSpPr>
      <p:sp>
        <p:nvSpPr>
          <p:cNvPr id="636" name="Google Shape;636;g359f42e9a5_1_48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37" name="Google Shape;637;g359f42e9a5_1_48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0" i="0" lang="en" sz="1200" u="none" cap="none" strike="noStrike">
                <a:solidFill>
                  <a:schemeClr val="dk1"/>
                </a:solidFill>
                <a:latin typeface="Calibri"/>
                <a:ea typeface="Calibri"/>
                <a:cs typeface="Calibri"/>
                <a:sym typeface="Calibri"/>
              </a:rPr>
              <a:t>This second example shows different headings and paragraphs. Perhaps you noticed that the title is not displayed. The web browser will use the text in the &lt;title&gt; tag in the title of the web browser or tab.</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638" name="Google Shape;638;g359f42e9a5_1_48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44" name="Shape 644"/>
        <p:cNvGrpSpPr/>
        <p:nvPr/>
      </p:nvGrpSpPr>
      <p:grpSpPr>
        <a:xfrm>
          <a:off x="0" y="0"/>
          <a:ext cx="0" cy="0"/>
          <a:chOff x="0" y="0"/>
          <a:chExt cx="0" cy="0"/>
        </a:xfrm>
      </p:grpSpPr>
      <p:sp>
        <p:nvSpPr>
          <p:cNvPr id="645" name="Google Shape;645;g359f42e9a5_1_49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6" name="Google Shape;646;g359f42e9a5_1_49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0" i="0" lang="en" sz="1200" u="none" cap="none" strike="noStrike">
                <a:solidFill>
                  <a:schemeClr val="dk1"/>
                </a:solidFill>
                <a:latin typeface="Calibri"/>
                <a:ea typeface="Calibri"/>
                <a:cs typeface="Calibri"/>
                <a:sym typeface="Calibri"/>
              </a:rPr>
              <a:t>The presentation layer is the second major component of web pages, which CSS defines.</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647" name="Google Shape;647;g359f42e9a5_1_49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53" name="Shape 653"/>
        <p:cNvGrpSpPr/>
        <p:nvPr/>
      </p:nvGrpSpPr>
      <p:grpSpPr>
        <a:xfrm>
          <a:off x="0" y="0"/>
          <a:ext cx="0" cy="0"/>
          <a:chOff x="0" y="0"/>
          <a:chExt cx="0" cy="0"/>
        </a:xfrm>
      </p:grpSpPr>
      <p:sp>
        <p:nvSpPr>
          <p:cNvPr id="654" name="Google Shape;654;g359f42e9a5_1_50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5" name="Google Shape;655;g359f42e9a5_1_50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0" i="0" lang="en" sz="1200" u="none" cap="none" strike="noStrike">
                <a:solidFill>
                  <a:schemeClr val="dk1"/>
                </a:solidFill>
                <a:latin typeface="Calibri"/>
                <a:ea typeface="Calibri"/>
                <a:cs typeface="Calibri"/>
                <a:sym typeface="Calibri"/>
              </a:rPr>
              <a:t>CSS stands for Cascading Style Sheets, which is used to define the style of a web document simply and quickly. </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656" name="Google Shape;656;g359f42e9a5_1_50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62" name="Shape 662"/>
        <p:cNvGrpSpPr/>
        <p:nvPr/>
      </p:nvGrpSpPr>
      <p:grpSpPr>
        <a:xfrm>
          <a:off x="0" y="0"/>
          <a:ext cx="0" cy="0"/>
          <a:chOff x="0" y="0"/>
          <a:chExt cx="0" cy="0"/>
        </a:xfrm>
      </p:grpSpPr>
      <p:sp>
        <p:nvSpPr>
          <p:cNvPr id="663" name="Google Shape;663;g359f42e9a5_1_5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64" name="Google Shape;664;g359f42e9a5_1_51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0" i="0" lang="en" sz="1200" u="none" cap="none" strike="noStrike">
                <a:solidFill>
                  <a:schemeClr val="dk1"/>
                </a:solidFill>
                <a:latin typeface="Calibri"/>
                <a:ea typeface="Calibri"/>
                <a:cs typeface="Calibri"/>
                <a:sym typeface="Calibri"/>
              </a:rPr>
              <a:t>CSS handles the look and feel part of a web page. We just looked at how HTML provides the content and structure using HTML tags. CSS adds styles to HTML tags, such as color, text decoration, font styles, font sizes, and many more features.</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665" name="Google Shape;665;g359f42e9a5_1_51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71" name="Shape 671"/>
        <p:cNvGrpSpPr/>
        <p:nvPr/>
      </p:nvGrpSpPr>
      <p:grpSpPr>
        <a:xfrm>
          <a:off x="0" y="0"/>
          <a:ext cx="0" cy="0"/>
          <a:chOff x="0" y="0"/>
          <a:chExt cx="0" cy="0"/>
        </a:xfrm>
      </p:grpSpPr>
      <p:sp>
        <p:nvSpPr>
          <p:cNvPr id="672" name="Google Shape;672;g359f42e9a5_1_5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73" name="Google Shape;673;g359f42e9a5_1_52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0" i="0" lang="en" sz="1200" u="none" cap="none" strike="noStrike">
                <a:solidFill>
                  <a:schemeClr val="dk1"/>
                </a:solidFill>
                <a:latin typeface="Calibri"/>
                <a:ea typeface="Calibri"/>
                <a:cs typeface="Calibri"/>
                <a:sym typeface="Calibri"/>
              </a:rPr>
              <a:t>CSS styles provide powerful control over the presentation of web pages by styling individual tags. For example, a single style can apply to all tags! By creating a CSS rule for changing the color of h1 to red, the web browser will display all text inside of the &lt;h1&gt; tags as red. A designer can quickly and easily change the look and feel of a website using CSS.</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674" name="Google Shape;674;g359f42e9a5_1_52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79" name="Shape 679"/>
        <p:cNvGrpSpPr/>
        <p:nvPr/>
      </p:nvGrpSpPr>
      <p:grpSpPr>
        <a:xfrm>
          <a:off x="0" y="0"/>
          <a:ext cx="0" cy="0"/>
          <a:chOff x="0" y="0"/>
          <a:chExt cx="0" cy="0"/>
        </a:xfrm>
      </p:grpSpPr>
      <p:sp>
        <p:nvSpPr>
          <p:cNvPr id="680" name="Google Shape;680;g359f42e9a5_1_5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81" name="Google Shape;681;g359f42e9a5_1_52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0" i="0" lang="en" sz="1200" u="none" cap="none" strike="noStrike">
                <a:solidFill>
                  <a:schemeClr val="dk1"/>
                </a:solidFill>
                <a:latin typeface="Calibri"/>
                <a:ea typeface="Calibri"/>
                <a:cs typeface="Calibri"/>
                <a:sym typeface="Calibri"/>
              </a:rPr>
              <a:t>The basic CSS syntax uses a selector and then the declaration. The selector is the HTML tag or tags to style. The declaration contains the property and value. The property is the type of style to apply, and the value gets assigned to the property. We can read this example as styling all p tags the color of blue.</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682" name="Google Shape;682;g359f42e9a5_1_52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88" name="Shape 688"/>
        <p:cNvGrpSpPr/>
        <p:nvPr/>
      </p:nvGrpSpPr>
      <p:grpSpPr>
        <a:xfrm>
          <a:off x="0" y="0"/>
          <a:ext cx="0" cy="0"/>
          <a:chOff x="0" y="0"/>
          <a:chExt cx="0" cy="0"/>
        </a:xfrm>
      </p:grpSpPr>
      <p:sp>
        <p:nvSpPr>
          <p:cNvPr id="689" name="Google Shape;689;g359f42e9a5_1_5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90" name="Google Shape;690;g359f42e9a5_1_53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0" i="0" lang="en" sz="1200" u="none" cap="none" strike="noStrike">
                <a:solidFill>
                  <a:schemeClr val="dk1"/>
                </a:solidFill>
                <a:latin typeface="Calibri"/>
                <a:ea typeface="Calibri"/>
                <a:cs typeface="Calibri"/>
                <a:sym typeface="Calibri"/>
              </a:rPr>
              <a:t>This CSS rule styles all h1 tags the color of orange and aligns the text in the center of the page.</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691" name="Google Shape;691;g359f42e9a5_1_53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98" name="Shape 698"/>
        <p:cNvGrpSpPr/>
        <p:nvPr/>
      </p:nvGrpSpPr>
      <p:grpSpPr>
        <a:xfrm>
          <a:off x="0" y="0"/>
          <a:ext cx="0" cy="0"/>
          <a:chOff x="0" y="0"/>
          <a:chExt cx="0" cy="0"/>
        </a:xfrm>
      </p:grpSpPr>
      <p:sp>
        <p:nvSpPr>
          <p:cNvPr id="699" name="Google Shape;699;g359f42e9a5_1_54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00" name="Google Shape;700;g359f42e9a5_1_54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0" i="0" lang="en" sz="1200" u="none" cap="none" strike="noStrike">
                <a:solidFill>
                  <a:schemeClr val="dk1"/>
                </a:solidFill>
                <a:latin typeface="Calibri"/>
                <a:ea typeface="Calibri"/>
                <a:cs typeface="Calibri"/>
                <a:sym typeface="Calibri"/>
              </a:rPr>
              <a:t>Here is another look at a stylesheet with multiple CSS rules. These CSS rules provide styles to the body and h1 tags.</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701" name="Google Shape;701;g359f42e9a5_1_54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15" name="Shape 715"/>
        <p:cNvGrpSpPr/>
        <p:nvPr/>
      </p:nvGrpSpPr>
      <p:grpSpPr>
        <a:xfrm>
          <a:off x="0" y="0"/>
          <a:ext cx="0" cy="0"/>
          <a:chOff x="0" y="0"/>
          <a:chExt cx="0" cy="0"/>
        </a:xfrm>
      </p:grpSpPr>
      <p:sp>
        <p:nvSpPr>
          <p:cNvPr id="716" name="Google Shape;716;g359f42e9a5_1_56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17" name="Google Shape;717;g359f42e9a5_1_56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0" i="0" lang="en" sz="1200" u="none" cap="none" strike="noStrike">
                <a:solidFill>
                  <a:schemeClr val="dk1"/>
                </a:solidFill>
                <a:latin typeface="Calibri"/>
                <a:ea typeface="Calibri"/>
                <a:cs typeface="Calibri"/>
                <a:sym typeface="Calibri"/>
              </a:rPr>
              <a:t>The final component of a web page is the behavior, which JavaScript controls.</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718" name="Google Shape;718;g359f42e9a5_1_56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24" name="Shape 724"/>
        <p:cNvGrpSpPr/>
        <p:nvPr/>
      </p:nvGrpSpPr>
      <p:grpSpPr>
        <a:xfrm>
          <a:off x="0" y="0"/>
          <a:ext cx="0" cy="0"/>
          <a:chOff x="0" y="0"/>
          <a:chExt cx="0" cy="0"/>
        </a:xfrm>
      </p:grpSpPr>
      <p:sp>
        <p:nvSpPr>
          <p:cNvPr id="725" name="Google Shape;725;g359f42e9a5_1_56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26" name="Google Shape;726;g359f42e9a5_1_56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0" i="0" lang="en" sz="1200" u="none" cap="none" strike="noStrike">
                <a:solidFill>
                  <a:schemeClr val="dk1"/>
                </a:solidFill>
                <a:latin typeface="Calibri"/>
                <a:ea typeface="Calibri"/>
                <a:cs typeface="Calibri"/>
                <a:sym typeface="Calibri"/>
              </a:rPr>
              <a:t>JavaScript allows a user to interact with a web page. JavaScript is a programming language that allows web pages to do complex things. Some examples of what JavaScript does is automatically updating content, playing media, and showing the current time. If you click on a hyperlink and it does something besides opening a new window, JavaScript did that.</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727" name="Google Shape;727;g359f42e9a5_1_56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32" name="Shape 732"/>
        <p:cNvGrpSpPr/>
        <p:nvPr/>
      </p:nvGrpSpPr>
      <p:grpSpPr>
        <a:xfrm>
          <a:off x="0" y="0"/>
          <a:ext cx="0" cy="0"/>
          <a:chOff x="0" y="0"/>
          <a:chExt cx="0" cy="0"/>
        </a:xfrm>
      </p:grpSpPr>
      <p:sp>
        <p:nvSpPr>
          <p:cNvPr id="733" name="Google Shape;733;g359f42e9a5_1_57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34" name="Google Shape;734;g359f42e9a5_1_57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0" i="0" lang="en" sz="1200" u="none" cap="none" strike="noStrike">
                <a:solidFill>
                  <a:schemeClr val="dk1"/>
                </a:solidFill>
                <a:latin typeface="Calibri"/>
                <a:ea typeface="Calibri"/>
                <a:cs typeface="Calibri"/>
                <a:sym typeface="Calibri"/>
              </a:rPr>
              <a:t>JavaScript is broadly used. One estimate is that over 93% of all websites use JavaScript. Almost anything a web page does besides displaying static content will use JavaScript. If you want to experience a broken web, disable JavaScript in your web browser, and then explore what you can and cannot do.</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735" name="Google Shape;735;g359f42e9a5_1_57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41" name="Shape 741"/>
        <p:cNvGrpSpPr/>
        <p:nvPr/>
      </p:nvGrpSpPr>
      <p:grpSpPr>
        <a:xfrm>
          <a:off x="0" y="0"/>
          <a:ext cx="0" cy="0"/>
          <a:chOff x="0" y="0"/>
          <a:chExt cx="0" cy="0"/>
        </a:xfrm>
      </p:grpSpPr>
      <p:sp>
        <p:nvSpPr>
          <p:cNvPr id="742" name="Google Shape;742;g359f42e9a5_1_58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43" name="Google Shape;743;g359f42e9a5_1_58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0" i="0" lang="en" sz="1200" u="none" cap="none" strike="noStrike">
                <a:solidFill>
                  <a:schemeClr val="dk1"/>
                </a:solidFill>
                <a:latin typeface="Calibri"/>
                <a:ea typeface="Calibri"/>
                <a:cs typeface="Calibri"/>
                <a:sym typeface="Calibri"/>
              </a:rPr>
              <a:t>In summary, there are three primary languages used by the web, which are HTML, CSS, and JavaScript. Each language makes up a specific part of a web page. Their primary purpose is to display content to the user and allow the user to interact with web data. First, HTML provides the content and structure of a web page. HTML is a markup language that uses tags that a web browser interprets. Next, CSS defines the look and feel of the web page. CSS rules add styles to HTML tags, such as color and font size. Finally, JavaScript controls the behavior of the web page and allows users to interact with the web data. Anything that a webpage does besides displaying static content will use JavaScript.</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744" name="Google Shape;744;g359f42e9a5_1_58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14" name="Shape 14"/>
        <p:cNvGrpSpPr/>
        <p:nvPr/>
      </p:nvGrpSpPr>
      <p:grpSpPr>
        <a:xfrm>
          <a:off x="0" y="0"/>
          <a:ext cx="0" cy="0"/>
          <a:chOff x="0" y="0"/>
          <a:chExt cx="0" cy="0"/>
        </a:xfrm>
      </p:grpSpPr>
      <p:sp>
        <p:nvSpPr>
          <p:cNvPr id="15" name="Google Shape;15;p2"/>
          <p:cNvSpPr txBox="1"/>
          <p:nvPr>
            <p:ph type="title"/>
          </p:nvPr>
        </p:nvSpPr>
        <p:spPr>
          <a:xfrm>
            <a:off x="612648" y="171450"/>
            <a:ext cx="8153400" cy="7428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Clr>
                <a:schemeClr val="dk2"/>
              </a:buClr>
              <a:buSzPts val="3000"/>
              <a:buFont typeface="Questrial"/>
              <a:buNone/>
              <a:defRPr b="0" i="0" sz="3000" u="none" cap="none" strike="noStrike">
                <a:solidFill>
                  <a:schemeClr val="dk2"/>
                </a:solidFill>
                <a:latin typeface="Questrial"/>
                <a:ea typeface="Questrial"/>
                <a:cs typeface="Questrial"/>
                <a:sym typeface="Questrial"/>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6" name="Google Shape;16;p2"/>
          <p:cNvSpPr txBox="1"/>
          <p:nvPr>
            <p:ph idx="10" type="dt"/>
          </p:nvPr>
        </p:nvSpPr>
        <p:spPr>
          <a:xfrm>
            <a:off x="6096000" y="4686300"/>
            <a:ext cx="2667000" cy="2739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17" name="Google Shape;17;p2"/>
          <p:cNvSpPr txBox="1"/>
          <p:nvPr>
            <p:ph idx="11" type="ftr"/>
          </p:nvPr>
        </p:nvSpPr>
        <p:spPr>
          <a:xfrm>
            <a:off x="609601" y="4686155"/>
            <a:ext cx="5421000" cy="273900"/>
          </a:xfrm>
          <a:prstGeom prst="rect">
            <a:avLst/>
          </a:prstGeom>
          <a:noFill/>
          <a:ln>
            <a:noFill/>
          </a:ln>
        </p:spPr>
        <p:txBody>
          <a:bodyPr anchorCtr="0" anchor="ctr" bIns="91425" lIns="91425" spcFirstLastPara="1" rIns="91425" wrap="square" tIns="91425"/>
          <a:lstStyle>
            <a:lvl1pPr indent="0" lvl="0" marL="0" marR="0" rtl="0" algn="r">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18" name="Google Shape;18;p2"/>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i="0" sz="1400" u="none" cap="none" strike="noStrike">
                <a:solidFill>
                  <a:srgbClr val="FFFFFF"/>
                </a:solidFill>
                <a:latin typeface="Questrial"/>
                <a:ea typeface="Questrial"/>
                <a:cs typeface="Questrial"/>
                <a:sym typeface="Questrial"/>
              </a:defRPr>
            </a:lvl1pPr>
            <a:lvl2pPr indent="0" lvl="1" marL="0" marR="0" rtl="0" algn="ctr">
              <a:spcBef>
                <a:spcPts val="0"/>
              </a:spcBef>
              <a:buNone/>
              <a:defRPr b="1" i="0" sz="1400" u="none" cap="none" strike="noStrike">
                <a:solidFill>
                  <a:srgbClr val="FFFFFF"/>
                </a:solidFill>
                <a:latin typeface="Questrial"/>
                <a:ea typeface="Questrial"/>
                <a:cs typeface="Questrial"/>
                <a:sym typeface="Questrial"/>
              </a:defRPr>
            </a:lvl2pPr>
            <a:lvl3pPr indent="0" lvl="2" marL="0" marR="0" rtl="0" algn="ctr">
              <a:spcBef>
                <a:spcPts val="0"/>
              </a:spcBef>
              <a:buNone/>
              <a:defRPr b="1" i="0" sz="1400" u="none" cap="none" strike="noStrike">
                <a:solidFill>
                  <a:srgbClr val="FFFFFF"/>
                </a:solidFill>
                <a:latin typeface="Questrial"/>
                <a:ea typeface="Questrial"/>
                <a:cs typeface="Questrial"/>
                <a:sym typeface="Questrial"/>
              </a:defRPr>
            </a:lvl3pPr>
            <a:lvl4pPr indent="0" lvl="3" marL="0" marR="0" rtl="0" algn="ctr">
              <a:spcBef>
                <a:spcPts val="0"/>
              </a:spcBef>
              <a:buNone/>
              <a:defRPr b="1" i="0" sz="1400" u="none" cap="none" strike="noStrike">
                <a:solidFill>
                  <a:srgbClr val="FFFFFF"/>
                </a:solidFill>
                <a:latin typeface="Questrial"/>
                <a:ea typeface="Questrial"/>
                <a:cs typeface="Questrial"/>
                <a:sym typeface="Questrial"/>
              </a:defRPr>
            </a:lvl4pPr>
            <a:lvl5pPr indent="0" lvl="4" marL="0" marR="0" rtl="0" algn="ctr">
              <a:spcBef>
                <a:spcPts val="0"/>
              </a:spcBef>
              <a:buNone/>
              <a:defRPr b="1" i="0" sz="1400" u="none" cap="none" strike="noStrike">
                <a:solidFill>
                  <a:srgbClr val="FFFFFF"/>
                </a:solidFill>
                <a:latin typeface="Questrial"/>
                <a:ea typeface="Questrial"/>
                <a:cs typeface="Questrial"/>
                <a:sym typeface="Questrial"/>
              </a:defRPr>
            </a:lvl5pPr>
            <a:lvl6pPr indent="0" lvl="5" marL="0" marR="0" rtl="0" algn="ctr">
              <a:spcBef>
                <a:spcPts val="0"/>
              </a:spcBef>
              <a:buNone/>
              <a:defRPr b="1" i="0" sz="1400" u="none" cap="none" strike="noStrike">
                <a:solidFill>
                  <a:srgbClr val="FFFFFF"/>
                </a:solidFill>
                <a:latin typeface="Questrial"/>
                <a:ea typeface="Questrial"/>
                <a:cs typeface="Questrial"/>
                <a:sym typeface="Questrial"/>
              </a:defRPr>
            </a:lvl6pPr>
            <a:lvl7pPr indent="0" lvl="6" marL="0" marR="0" rtl="0" algn="ctr">
              <a:spcBef>
                <a:spcPts val="0"/>
              </a:spcBef>
              <a:buNone/>
              <a:defRPr b="1" i="0" sz="1400" u="none" cap="none" strike="noStrike">
                <a:solidFill>
                  <a:srgbClr val="FFFFFF"/>
                </a:solidFill>
                <a:latin typeface="Questrial"/>
                <a:ea typeface="Questrial"/>
                <a:cs typeface="Questrial"/>
                <a:sym typeface="Questrial"/>
              </a:defRPr>
            </a:lvl7pPr>
            <a:lvl8pPr indent="0" lvl="7" marL="0" marR="0" rtl="0" algn="ctr">
              <a:spcBef>
                <a:spcPts val="0"/>
              </a:spcBef>
              <a:buNone/>
              <a:defRPr b="1" i="0" sz="1400" u="none" cap="none" strike="noStrike">
                <a:solidFill>
                  <a:srgbClr val="FFFFFF"/>
                </a:solidFill>
                <a:latin typeface="Questrial"/>
                <a:ea typeface="Questrial"/>
                <a:cs typeface="Questrial"/>
                <a:sym typeface="Questrial"/>
              </a:defRPr>
            </a:lvl8pPr>
            <a:lvl9pPr indent="0" lvl="8" marL="0" marR="0" rtl="0" algn="ctr">
              <a:spcBef>
                <a:spcPts val="0"/>
              </a:spcBef>
              <a:buNone/>
              <a:defRPr b="1" i="0" sz="1400" u="none" cap="none" strike="noStrike">
                <a:solidFill>
                  <a:srgbClr val="FFFFFF"/>
                </a:solidFill>
                <a:latin typeface="Questrial"/>
                <a:ea typeface="Questrial"/>
                <a:cs typeface="Questrial"/>
                <a:sym typeface="Questrial"/>
              </a:defRPr>
            </a:lvl9pPr>
          </a:lstStyle>
          <a:p>
            <a:pPr indent="0" lvl="0" marL="0" rtl="0" algn="ctr">
              <a:spcBef>
                <a:spcPts val="0"/>
              </a:spcBef>
              <a:spcAft>
                <a:spcPts val="0"/>
              </a:spcAft>
              <a:buNone/>
            </a:pPr>
            <a:fld id="{00000000-1234-1234-1234-123412341234}" type="slidenum">
              <a:rPr lang="en"/>
              <a:t>‹#›</a:t>
            </a:fld>
            <a:endParaRPr/>
          </a:p>
        </p:txBody>
      </p:sp>
      <p:sp>
        <p:nvSpPr>
          <p:cNvPr id="19" name="Google Shape;19;p2"/>
          <p:cNvSpPr txBox="1"/>
          <p:nvPr>
            <p:ph idx="1" type="body"/>
          </p:nvPr>
        </p:nvSpPr>
        <p:spPr>
          <a:xfrm>
            <a:off x="612648" y="1200150"/>
            <a:ext cx="8153400" cy="3372000"/>
          </a:xfrm>
          <a:prstGeom prst="rect">
            <a:avLst/>
          </a:prstGeom>
          <a:noFill/>
          <a:ln>
            <a:noFill/>
          </a:ln>
        </p:spPr>
        <p:txBody>
          <a:bodyPr anchorCtr="0" anchor="t" bIns="91425" lIns="91425" spcFirstLastPara="1" rIns="91425" wrap="square" tIns="91425"/>
          <a:lstStyle>
            <a:lvl1pPr indent="-368300" lvl="0" marL="457200" marR="0" rtl="0" algn="l">
              <a:spcBef>
                <a:spcPts val="700"/>
              </a:spcBef>
              <a:spcAft>
                <a:spcPts val="0"/>
              </a:spcAft>
              <a:buClr>
                <a:schemeClr val="accent2"/>
              </a:buClr>
              <a:buSzPts val="2200"/>
              <a:buFont typeface="Noto Sans Symbols"/>
              <a:buChar char="◻"/>
              <a:defRPr b="0" i="0" sz="2200" u="none" cap="none" strike="noStrike">
                <a:solidFill>
                  <a:schemeClr val="dk1"/>
                </a:solidFill>
                <a:latin typeface="Questrial"/>
                <a:ea typeface="Questrial"/>
                <a:cs typeface="Questrial"/>
                <a:sym typeface="Questrial"/>
              </a:defRPr>
            </a:lvl1pPr>
            <a:lvl2pPr indent="-342900" lvl="1" marL="914400" marR="0" rtl="0" algn="l">
              <a:lnSpc>
                <a:spcPct val="100000"/>
              </a:lnSpc>
              <a:spcBef>
                <a:spcPts val="550"/>
              </a:spcBef>
              <a:spcAft>
                <a:spcPts val="0"/>
              </a:spcAft>
              <a:buClr>
                <a:schemeClr val="accent1"/>
              </a:buClr>
              <a:buSzPts val="1800"/>
              <a:buFont typeface="Noto Sans Symbols"/>
              <a:buChar char="▶"/>
              <a:defRPr b="0" i="0" sz="1800" u="none" cap="none" strike="noStrike">
                <a:solidFill>
                  <a:schemeClr val="dk1"/>
                </a:solidFill>
                <a:latin typeface="Questrial"/>
                <a:ea typeface="Questrial"/>
                <a:cs typeface="Questrial"/>
                <a:sym typeface="Questrial"/>
              </a:defRPr>
            </a:lvl2pPr>
            <a:lvl3pPr indent="-330200" lvl="2" marL="1371600" marR="0" rtl="0" algn="l">
              <a:lnSpc>
                <a:spcPct val="100000"/>
              </a:lnSpc>
              <a:spcBef>
                <a:spcPts val="500"/>
              </a:spcBef>
              <a:spcAft>
                <a:spcPts val="0"/>
              </a:spcAft>
              <a:buClr>
                <a:schemeClr val="accent2"/>
              </a:buClr>
              <a:buSzPts val="1600"/>
              <a:buFont typeface="Noto Sans Symbols"/>
              <a:buChar char="■"/>
              <a:defRPr b="0" i="0" sz="1600" u="none" cap="none" strike="noStrike">
                <a:solidFill>
                  <a:schemeClr val="dk1"/>
                </a:solidFill>
                <a:latin typeface="Questrial"/>
                <a:ea typeface="Questrial"/>
                <a:cs typeface="Questrial"/>
                <a:sym typeface="Questrial"/>
              </a:defRPr>
            </a:lvl3pPr>
            <a:lvl4pPr indent="-317500" lvl="3" marL="1828800" marR="0" rtl="0" algn="l">
              <a:lnSpc>
                <a:spcPct val="100000"/>
              </a:lnSpc>
              <a:spcBef>
                <a:spcPts val="400"/>
              </a:spcBef>
              <a:spcAft>
                <a:spcPts val="0"/>
              </a:spcAft>
              <a:buClr>
                <a:schemeClr val="accent3"/>
              </a:buClr>
              <a:buSzPts val="1400"/>
              <a:buFont typeface="Noto Sans Symbols"/>
              <a:buChar char="■"/>
              <a:defRPr b="0" i="0" sz="1400" u="none" cap="none" strike="noStrike">
                <a:solidFill>
                  <a:schemeClr val="dk1"/>
                </a:solidFill>
                <a:latin typeface="Questrial"/>
                <a:ea typeface="Questrial"/>
                <a:cs typeface="Questrial"/>
                <a:sym typeface="Questrial"/>
              </a:defRPr>
            </a:lvl4pPr>
            <a:lvl5pPr indent="-317500" lvl="4" marL="2286000" marR="0" rtl="0" algn="l">
              <a:lnSpc>
                <a:spcPct val="100000"/>
              </a:lnSpc>
              <a:spcBef>
                <a:spcPts val="400"/>
              </a:spcBef>
              <a:spcAft>
                <a:spcPts val="0"/>
              </a:spcAft>
              <a:buClr>
                <a:schemeClr val="accent4"/>
              </a:buClr>
              <a:buSzPts val="1400"/>
              <a:buFont typeface="Noto Sans Symbols"/>
              <a:buChar char="■"/>
              <a:defRPr b="0" i="0" sz="1400" u="none" cap="none" strike="noStrike">
                <a:solidFill>
                  <a:schemeClr val="dk1"/>
                </a:solidFill>
                <a:latin typeface="Questrial"/>
                <a:ea typeface="Questrial"/>
                <a:cs typeface="Questrial"/>
                <a:sym typeface="Questrial"/>
              </a:defRPr>
            </a:lvl5pPr>
            <a:lvl6pPr indent="-317500" lvl="5" marL="2743200" marR="0" rtl="0" algn="l">
              <a:lnSpc>
                <a:spcPct val="100000"/>
              </a:lnSpc>
              <a:spcBef>
                <a:spcPts val="360"/>
              </a:spcBef>
              <a:spcAft>
                <a:spcPts val="0"/>
              </a:spcAft>
              <a:buClr>
                <a:schemeClr val="accent1"/>
              </a:buClr>
              <a:buSzPts val="1400"/>
              <a:buFont typeface="Noto Sans Symbols"/>
              <a:buChar char="▪"/>
              <a:defRPr b="0" i="0" sz="1400" u="none" cap="none" strike="noStrike">
                <a:solidFill>
                  <a:schemeClr val="dk1"/>
                </a:solidFill>
                <a:latin typeface="Questrial"/>
                <a:ea typeface="Questrial"/>
                <a:cs typeface="Questrial"/>
                <a:sym typeface="Questrial"/>
              </a:defRPr>
            </a:lvl6pPr>
            <a:lvl7pPr indent="-317500" lvl="6" marL="3200400" marR="0" rtl="0" algn="l">
              <a:lnSpc>
                <a:spcPct val="100000"/>
              </a:lnSpc>
              <a:spcBef>
                <a:spcPts val="360"/>
              </a:spcBef>
              <a:spcAft>
                <a:spcPts val="0"/>
              </a:spcAft>
              <a:buClr>
                <a:schemeClr val="accent2"/>
              </a:buClr>
              <a:buSzPts val="1400"/>
              <a:buFont typeface="Noto Sans Symbols"/>
              <a:buChar char="▪"/>
              <a:defRPr b="0" i="0" sz="1400" u="none" cap="none" strike="noStrike">
                <a:solidFill>
                  <a:schemeClr val="dk1"/>
                </a:solidFill>
                <a:latin typeface="Questrial"/>
                <a:ea typeface="Questrial"/>
                <a:cs typeface="Questrial"/>
                <a:sym typeface="Questrial"/>
              </a:defRPr>
            </a:lvl7pPr>
            <a:lvl8pPr indent="-317500" lvl="7" marL="3657600" marR="0" rtl="0" algn="l">
              <a:lnSpc>
                <a:spcPct val="100000"/>
              </a:lnSpc>
              <a:spcBef>
                <a:spcPts val="360"/>
              </a:spcBef>
              <a:spcAft>
                <a:spcPts val="0"/>
              </a:spcAft>
              <a:buClr>
                <a:schemeClr val="accent3"/>
              </a:buClr>
              <a:buSzPts val="1400"/>
              <a:buFont typeface="Noto Sans Symbols"/>
              <a:buChar char="▪"/>
              <a:defRPr b="0" i="0" sz="1400" u="none" cap="none" strike="noStrike">
                <a:solidFill>
                  <a:schemeClr val="dk1"/>
                </a:solidFill>
                <a:latin typeface="Questrial"/>
                <a:ea typeface="Questrial"/>
                <a:cs typeface="Questrial"/>
                <a:sym typeface="Questrial"/>
              </a:defRPr>
            </a:lvl8pPr>
            <a:lvl9pPr indent="-317500" lvl="8" marL="4114800" marR="0" rtl="0" algn="l">
              <a:lnSpc>
                <a:spcPct val="100000"/>
              </a:lnSpc>
              <a:spcBef>
                <a:spcPts val="360"/>
              </a:spcBef>
              <a:spcAft>
                <a:spcPts val="0"/>
              </a:spcAft>
              <a:buClr>
                <a:schemeClr val="accent4"/>
              </a:buClr>
              <a:buSzPts val="1400"/>
              <a:buFont typeface="Noto Sans Symbols"/>
              <a:buChar char="▪"/>
              <a:defRPr b="0" i="0" sz="1400" u="none" cap="none" strike="noStrike">
                <a:solidFill>
                  <a:schemeClr val="dk1"/>
                </a:solidFill>
                <a:latin typeface="Questrial"/>
                <a:ea typeface="Questrial"/>
                <a:cs typeface="Questrial"/>
                <a:sym typeface="Questrial"/>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showMasterSp="0" type="secHead">
  <p:cSld name="SECTION_HEADER">
    <p:bg>
      <p:bgPr>
        <a:blipFill rotWithShape="1">
          <a:blip r:embed="rId2">
            <a:alphaModFix/>
          </a:blip>
          <a:tile algn="tl" flip="none" tx="0" sx="100000" ty="0" sy="100000"/>
        </a:blipFill>
      </p:bgPr>
    </p:bg>
    <p:spTree>
      <p:nvGrpSpPr>
        <p:cNvPr id="20" name="Shape 20"/>
        <p:cNvGrpSpPr/>
        <p:nvPr/>
      </p:nvGrpSpPr>
      <p:grpSpPr>
        <a:xfrm>
          <a:off x="0" y="0"/>
          <a:ext cx="0" cy="0"/>
          <a:chOff x="0" y="0"/>
          <a:chExt cx="0" cy="0"/>
        </a:xfrm>
      </p:grpSpPr>
      <p:sp>
        <p:nvSpPr>
          <p:cNvPr id="21" name="Google Shape;21;p3"/>
          <p:cNvSpPr txBox="1"/>
          <p:nvPr>
            <p:ph idx="1" type="body"/>
          </p:nvPr>
        </p:nvSpPr>
        <p:spPr>
          <a:xfrm>
            <a:off x="1371601" y="2057400"/>
            <a:ext cx="7123200" cy="1254900"/>
          </a:xfrm>
          <a:prstGeom prst="rect">
            <a:avLst/>
          </a:prstGeom>
          <a:noFill/>
          <a:ln>
            <a:noFill/>
          </a:ln>
        </p:spPr>
        <p:txBody>
          <a:bodyPr anchorCtr="0" anchor="t" bIns="91425" lIns="91425" spcFirstLastPara="1" rIns="91425" wrap="square" tIns="91425"/>
          <a:lstStyle>
            <a:lvl1pPr indent="-228600" lvl="0" marL="457200" marR="0" rtl="0" algn="l">
              <a:spcBef>
                <a:spcPts val="700"/>
              </a:spcBef>
              <a:spcAft>
                <a:spcPts val="0"/>
              </a:spcAft>
              <a:buClr>
                <a:schemeClr val="accent2"/>
              </a:buClr>
              <a:buSzPts val="2200"/>
              <a:buFont typeface="Noto Sans Symbols"/>
              <a:buNone/>
              <a:defRPr b="0" i="0" u="none" cap="none" strike="noStrike">
                <a:solidFill>
                  <a:schemeClr val="dk2"/>
                </a:solidFill>
                <a:latin typeface="Questrial"/>
                <a:ea typeface="Questrial"/>
                <a:cs typeface="Questrial"/>
                <a:sym typeface="Questrial"/>
              </a:defRPr>
            </a:lvl1pPr>
            <a:lvl2pPr indent="-228600" lvl="1" marL="914400" marR="0" rtl="0" algn="l">
              <a:spcBef>
                <a:spcPts val="550"/>
              </a:spcBef>
              <a:spcAft>
                <a:spcPts val="0"/>
              </a:spcAft>
              <a:buClr>
                <a:schemeClr val="accent1"/>
              </a:buClr>
              <a:buSzPts val="1800"/>
              <a:buFont typeface="Noto Sans Symbols"/>
              <a:buNone/>
              <a:defRPr b="0" i="0" sz="1800" u="none" cap="none" strike="noStrike">
                <a:solidFill>
                  <a:srgbClr val="888888"/>
                </a:solidFill>
                <a:latin typeface="Questrial"/>
                <a:ea typeface="Questrial"/>
                <a:cs typeface="Questrial"/>
                <a:sym typeface="Questrial"/>
              </a:defRPr>
            </a:lvl2pPr>
            <a:lvl3pPr indent="-228600" lvl="2" marL="1371600" marR="0" rtl="0" algn="l">
              <a:spcBef>
                <a:spcPts val="500"/>
              </a:spcBef>
              <a:spcAft>
                <a:spcPts val="0"/>
              </a:spcAft>
              <a:buClr>
                <a:schemeClr val="accent2"/>
              </a:buClr>
              <a:buSzPts val="1600"/>
              <a:buFont typeface="Noto Sans Symbols"/>
              <a:buNone/>
              <a:defRPr b="0" i="0" sz="1600" u="none" cap="none" strike="noStrike">
                <a:solidFill>
                  <a:srgbClr val="888888"/>
                </a:solidFill>
                <a:latin typeface="Questrial"/>
                <a:ea typeface="Questrial"/>
                <a:cs typeface="Questrial"/>
                <a:sym typeface="Questrial"/>
              </a:defRPr>
            </a:lvl3pPr>
            <a:lvl4pPr indent="-228600" lvl="3" marL="1828800" marR="0" rtl="0" algn="l">
              <a:spcBef>
                <a:spcPts val="400"/>
              </a:spcBef>
              <a:spcAft>
                <a:spcPts val="0"/>
              </a:spcAft>
              <a:buClr>
                <a:schemeClr val="accent3"/>
              </a:buClr>
              <a:buSzPts val="1400"/>
              <a:buFont typeface="Noto Sans Symbols"/>
              <a:buNone/>
              <a:defRPr b="0" i="0" sz="1400" u="none" cap="none" strike="noStrike">
                <a:solidFill>
                  <a:srgbClr val="888888"/>
                </a:solidFill>
                <a:latin typeface="Questrial"/>
                <a:ea typeface="Questrial"/>
                <a:cs typeface="Questrial"/>
                <a:sym typeface="Questrial"/>
              </a:defRPr>
            </a:lvl4pPr>
            <a:lvl5pPr indent="-228600" lvl="4" marL="2286000" marR="0" rtl="0" algn="l">
              <a:spcBef>
                <a:spcPts val="400"/>
              </a:spcBef>
              <a:spcAft>
                <a:spcPts val="0"/>
              </a:spcAft>
              <a:buClr>
                <a:schemeClr val="accent4"/>
              </a:buClr>
              <a:buSzPts val="1400"/>
              <a:buFont typeface="Noto Sans Symbols"/>
              <a:buNone/>
              <a:defRPr b="0" i="0" sz="1400" u="none" cap="none" strike="noStrike">
                <a:solidFill>
                  <a:srgbClr val="888888"/>
                </a:solidFill>
                <a:latin typeface="Questrial"/>
                <a:ea typeface="Questrial"/>
                <a:cs typeface="Questrial"/>
                <a:sym typeface="Questrial"/>
              </a:defRPr>
            </a:lvl5pPr>
            <a:lvl6pPr indent="-342900" lvl="5" marL="2743200" marR="0" rtl="0" algn="l">
              <a:spcBef>
                <a:spcPts val="360"/>
              </a:spcBef>
              <a:spcAft>
                <a:spcPts val="0"/>
              </a:spcAft>
              <a:buClr>
                <a:schemeClr val="accent1"/>
              </a:buClr>
              <a:buSzPts val="1800"/>
              <a:buFont typeface="Noto Sans Symbols"/>
              <a:buChar char="▪"/>
              <a:defRPr b="0" i="0" sz="1800" u="none" cap="none" strike="noStrike">
                <a:solidFill>
                  <a:schemeClr val="dk1"/>
                </a:solidFill>
                <a:latin typeface="Questrial"/>
                <a:ea typeface="Questrial"/>
                <a:cs typeface="Questrial"/>
                <a:sym typeface="Questrial"/>
              </a:defRPr>
            </a:lvl6pPr>
            <a:lvl7pPr indent="-342900" lvl="6" marL="3200400" marR="0" rtl="0" algn="l">
              <a:spcBef>
                <a:spcPts val="360"/>
              </a:spcBef>
              <a:spcAft>
                <a:spcPts val="0"/>
              </a:spcAft>
              <a:buClr>
                <a:schemeClr val="accent2"/>
              </a:buClr>
              <a:buSzPts val="1800"/>
              <a:buFont typeface="Noto Sans Symbols"/>
              <a:buChar char="▪"/>
              <a:defRPr b="0" i="0" sz="1800" u="none" cap="none" strike="noStrike">
                <a:solidFill>
                  <a:schemeClr val="dk1"/>
                </a:solidFill>
                <a:latin typeface="Questrial"/>
                <a:ea typeface="Questrial"/>
                <a:cs typeface="Questrial"/>
                <a:sym typeface="Questrial"/>
              </a:defRPr>
            </a:lvl7pPr>
            <a:lvl8pPr indent="-342900" lvl="7" marL="3657600" marR="0" rtl="0" algn="l">
              <a:spcBef>
                <a:spcPts val="360"/>
              </a:spcBef>
              <a:spcAft>
                <a:spcPts val="0"/>
              </a:spcAft>
              <a:buClr>
                <a:schemeClr val="accent3"/>
              </a:buClr>
              <a:buSzPts val="1800"/>
              <a:buFont typeface="Noto Sans Symbols"/>
              <a:buChar char="▪"/>
              <a:defRPr b="0" i="0" sz="1800" u="none" cap="none" strike="noStrike">
                <a:solidFill>
                  <a:schemeClr val="dk1"/>
                </a:solidFill>
                <a:latin typeface="Questrial"/>
                <a:ea typeface="Questrial"/>
                <a:cs typeface="Questrial"/>
                <a:sym typeface="Questrial"/>
              </a:defRPr>
            </a:lvl8pPr>
            <a:lvl9pPr indent="-342900" lvl="8" marL="4114800" marR="0" rtl="0" algn="l">
              <a:spcBef>
                <a:spcPts val="360"/>
              </a:spcBef>
              <a:spcAft>
                <a:spcPts val="0"/>
              </a:spcAft>
              <a:buClr>
                <a:schemeClr val="accent4"/>
              </a:buClr>
              <a:buSzPts val="1800"/>
              <a:buFont typeface="Noto Sans Symbols"/>
              <a:buChar char="▪"/>
              <a:defRPr b="0" i="0" sz="1800" u="none" cap="none" strike="noStrike">
                <a:solidFill>
                  <a:schemeClr val="dk1"/>
                </a:solidFill>
                <a:latin typeface="Questrial"/>
                <a:ea typeface="Questrial"/>
                <a:cs typeface="Questrial"/>
                <a:sym typeface="Questrial"/>
              </a:defRPr>
            </a:lvl9pPr>
          </a:lstStyle>
          <a:p/>
        </p:txBody>
      </p:sp>
      <p:sp>
        <p:nvSpPr>
          <p:cNvPr id="22" name="Google Shape;22;p3"/>
          <p:cNvSpPr/>
          <p:nvPr/>
        </p:nvSpPr>
        <p:spPr>
          <a:xfrm>
            <a:off x="0" y="1143000"/>
            <a:ext cx="9144000" cy="8574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Questrial"/>
              <a:ea typeface="Questrial"/>
              <a:cs typeface="Questrial"/>
              <a:sym typeface="Questrial"/>
            </a:endParaRPr>
          </a:p>
        </p:txBody>
      </p:sp>
      <p:sp>
        <p:nvSpPr>
          <p:cNvPr id="23" name="Google Shape;23;p3"/>
          <p:cNvSpPr/>
          <p:nvPr/>
        </p:nvSpPr>
        <p:spPr>
          <a:xfrm>
            <a:off x="0" y="1200150"/>
            <a:ext cx="1295400" cy="7428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Questrial"/>
              <a:ea typeface="Questrial"/>
              <a:cs typeface="Questrial"/>
              <a:sym typeface="Questrial"/>
            </a:endParaRPr>
          </a:p>
        </p:txBody>
      </p:sp>
      <p:sp>
        <p:nvSpPr>
          <p:cNvPr id="24" name="Google Shape;24;p3"/>
          <p:cNvSpPr/>
          <p:nvPr/>
        </p:nvSpPr>
        <p:spPr>
          <a:xfrm>
            <a:off x="1371600" y="1200150"/>
            <a:ext cx="7772400" cy="7428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Questrial"/>
              <a:ea typeface="Questrial"/>
              <a:cs typeface="Questrial"/>
              <a:sym typeface="Questrial"/>
            </a:endParaRPr>
          </a:p>
        </p:txBody>
      </p:sp>
      <p:sp>
        <p:nvSpPr>
          <p:cNvPr id="25" name="Google Shape;25;p3"/>
          <p:cNvSpPr txBox="1"/>
          <p:nvPr>
            <p:ph type="title"/>
          </p:nvPr>
        </p:nvSpPr>
        <p:spPr>
          <a:xfrm>
            <a:off x="1371600" y="1200150"/>
            <a:ext cx="7620000" cy="7428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Clr>
                <a:srgbClr val="FFFFFF"/>
              </a:buClr>
              <a:buSzPts val="3000"/>
              <a:buFont typeface="Questrial"/>
              <a:buNone/>
              <a:defRPr b="0" i="0" u="none" cap="none" strike="noStrike">
                <a:solidFill>
                  <a:srgbClr val="FFFFFF"/>
                </a:solidFill>
                <a:latin typeface="Questrial"/>
                <a:ea typeface="Questrial"/>
                <a:cs typeface="Questrial"/>
                <a:sym typeface="Questrial"/>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26" name="Google Shape;26;p3"/>
          <p:cNvSpPr txBox="1"/>
          <p:nvPr>
            <p:ph idx="10" type="dt"/>
          </p:nvPr>
        </p:nvSpPr>
        <p:spPr>
          <a:xfrm>
            <a:off x="6096000" y="4686300"/>
            <a:ext cx="2667000" cy="2739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27" name="Google Shape;27;p3"/>
          <p:cNvSpPr txBox="1"/>
          <p:nvPr>
            <p:ph idx="12" type="sldNum"/>
          </p:nvPr>
        </p:nvSpPr>
        <p:spPr>
          <a:xfrm>
            <a:off x="0" y="1314450"/>
            <a:ext cx="1295400" cy="5262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i="0" sz="2400" u="none" cap="none" strike="noStrike">
                <a:solidFill>
                  <a:srgbClr val="FFFFFF"/>
                </a:solidFill>
                <a:latin typeface="Questrial"/>
                <a:ea typeface="Questrial"/>
                <a:cs typeface="Questrial"/>
                <a:sym typeface="Questrial"/>
              </a:defRPr>
            </a:lvl1pPr>
            <a:lvl2pPr indent="0" lvl="1" marL="0" marR="0" rtl="0" algn="ctr">
              <a:spcBef>
                <a:spcPts val="0"/>
              </a:spcBef>
              <a:buNone/>
              <a:defRPr b="1" i="0" sz="2400" u="none" cap="none" strike="noStrike">
                <a:solidFill>
                  <a:srgbClr val="FFFFFF"/>
                </a:solidFill>
                <a:latin typeface="Questrial"/>
                <a:ea typeface="Questrial"/>
                <a:cs typeface="Questrial"/>
                <a:sym typeface="Questrial"/>
              </a:defRPr>
            </a:lvl2pPr>
            <a:lvl3pPr indent="0" lvl="2" marL="0" marR="0" rtl="0" algn="ctr">
              <a:spcBef>
                <a:spcPts val="0"/>
              </a:spcBef>
              <a:buNone/>
              <a:defRPr b="1" i="0" sz="2400" u="none" cap="none" strike="noStrike">
                <a:solidFill>
                  <a:srgbClr val="FFFFFF"/>
                </a:solidFill>
                <a:latin typeface="Questrial"/>
                <a:ea typeface="Questrial"/>
                <a:cs typeface="Questrial"/>
                <a:sym typeface="Questrial"/>
              </a:defRPr>
            </a:lvl3pPr>
            <a:lvl4pPr indent="0" lvl="3" marL="0" marR="0" rtl="0" algn="ctr">
              <a:spcBef>
                <a:spcPts val="0"/>
              </a:spcBef>
              <a:buNone/>
              <a:defRPr b="1" i="0" sz="2400" u="none" cap="none" strike="noStrike">
                <a:solidFill>
                  <a:srgbClr val="FFFFFF"/>
                </a:solidFill>
                <a:latin typeface="Questrial"/>
                <a:ea typeface="Questrial"/>
                <a:cs typeface="Questrial"/>
                <a:sym typeface="Questrial"/>
              </a:defRPr>
            </a:lvl4pPr>
            <a:lvl5pPr indent="0" lvl="4" marL="0" marR="0" rtl="0" algn="ctr">
              <a:spcBef>
                <a:spcPts val="0"/>
              </a:spcBef>
              <a:buNone/>
              <a:defRPr b="1" i="0" sz="2400" u="none" cap="none" strike="noStrike">
                <a:solidFill>
                  <a:srgbClr val="FFFFFF"/>
                </a:solidFill>
                <a:latin typeface="Questrial"/>
                <a:ea typeface="Questrial"/>
                <a:cs typeface="Questrial"/>
                <a:sym typeface="Questrial"/>
              </a:defRPr>
            </a:lvl5pPr>
            <a:lvl6pPr indent="0" lvl="5" marL="0" marR="0" rtl="0" algn="ctr">
              <a:spcBef>
                <a:spcPts val="0"/>
              </a:spcBef>
              <a:buNone/>
              <a:defRPr b="1" i="0" sz="2400" u="none" cap="none" strike="noStrike">
                <a:solidFill>
                  <a:srgbClr val="FFFFFF"/>
                </a:solidFill>
                <a:latin typeface="Questrial"/>
                <a:ea typeface="Questrial"/>
                <a:cs typeface="Questrial"/>
                <a:sym typeface="Questrial"/>
              </a:defRPr>
            </a:lvl6pPr>
            <a:lvl7pPr indent="0" lvl="6" marL="0" marR="0" rtl="0" algn="ctr">
              <a:spcBef>
                <a:spcPts val="0"/>
              </a:spcBef>
              <a:buNone/>
              <a:defRPr b="1" i="0" sz="2400" u="none" cap="none" strike="noStrike">
                <a:solidFill>
                  <a:srgbClr val="FFFFFF"/>
                </a:solidFill>
                <a:latin typeface="Questrial"/>
                <a:ea typeface="Questrial"/>
                <a:cs typeface="Questrial"/>
                <a:sym typeface="Questrial"/>
              </a:defRPr>
            </a:lvl7pPr>
            <a:lvl8pPr indent="0" lvl="7" marL="0" marR="0" rtl="0" algn="ctr">
              <a:spcBef>
                <a:spcPts val="0"/>
              </a:spcBef>
              <a:buNone/>
              <a:defRPr b="1" i="0" sz="2400" u="none" cap="none" strike="noStrike">
                <a:solidFill>
                  <a:srgbClr val="FFFFFF"/>
                </a:solidFill>
                <a:latin typeface="Questrial"/>
                <a:ea typeface="Questrial"/>
                <a:cs typeface="Questrial"/>
                <a:sym typeface="Questrial"/>
              </a:defRPr>
            </a:lvl8pPr>
            <a:lvl9pPr indent="0" lvl="8" marL="0" marR="0" rtl="0" algn="ctr">
              <a:spcBef>
                <a:spcPts val="0"/>
              </a:spcBef>
              <a:buNone/>
              <a:defRPr b="1" i="0" sz="2400" u="none" cap="none" strike="noStrike">
                <a:solidFill>
                  <a:srgbClr val="FFFFFF"/>
                </a:solidFill>
                <a:latin typeface="Questrial"/>
                <a:ea typeface="Questrial"/>
                <a:cs typeface="Questrial"/>
                <a:sym typeface="Questrial"/>
              </a:defRPr>
            </a:lvl9pPr>
          </a:lstStyle>
          <a:p>
            <a:pPr indent="0" lvl="0" marL="0" rtl="0" algn="ctr">
              <a:spcBef>
                <a:spcPts val="0"/>
              </a:spcBef>
              <a:spcAft>
                <a:spcPts val="0"/>
              </a:spcAft>
              <a:buNone/>
            </a:pPr>
            <a:fld id="{00000000-1234-1234-1234-123412341234}" type="slidenum">
              <a:rPr lang="en"/>
              <a:t>‹#›</a:t>
            </a:fld>
            <a:endParaRPr/>
          </a:p>
        </p:txBody>
      </p:sp>
      <p:sp>
        <p:nvSpPr>
          <p:cNvPr id="28" name="Google Shape;28;p3"/>
          <p:cNvSpPr txBox="1"/>
          <p:nvPr>
            <p:ph idx="11" type="ftr"/>
          </p:nvPr>
        </p:nvSpPr>
        <p:spPr>
          <a:xfrm>
            <a:off x="609601" y="4686155"/>
            <a:ext cx="5421000" cy="273900"/>
          </a:xfrm>
          <a:prstGeom prst="rect">
            <a:avLst/>
          </a:prstGeom>
          <a:noFill/>
          <a:ln>
            <a:noFill/>
          </a:ln>
        </p:spPr>
        <p:txBody>
          <a:bodyPr anchorCtr="0" anchor="ctr" bIns="91425" lIns="91425" spcFirstLastPara="1" rIns="91425" wrap="square" tIns="91425"/>
          <a:lstStyle>
            <a:lvl1pPr indent="0" lvl="0" marL="0" marR="0" rtl="0" algn="r">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ext" type="tx">
  <p:cSld name="TITLE_AND_BODY">
    <p:spTree>
      <p:nvGrpSpPr>
        <p:cNvPr id="29" name="Shape 29"/>
        <p:cNvGrpSpPr/>
        <p:nvPr/>
      </p:nvGrpSpPr>
      <p:grpSpPr>
        <a:xfrm>
          <a:off x="0" y="0"/>
          <a:ext cx="0" cy="0"/>
          <a:chOff x="0" y="0"/>
          <a:chExt cx="0" cy="0"/>
        </a:xfrm>
      </p:grpSpPr>
      <p:sp>
        <p:nvSpPr>
          <p:cNvPr id="30" name="Google Shape;30;p4"/>
          <p:cNvSpPr txBox="1"/>
          <p:nvPr>
            <p:ph type="title"/>
          </p:nvPr>
        </p:nvSpPr>
        <p:spPr>
          <a:xfrm>
            <a:off x="609600" y="171450"/>
            <a:ext cx="8153400" cy="7428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Clr>
                <a:schemeClr val="dk2"/>
              </a:buClr>
              <a:buSzPts val="3000"/>
              <a:buFont typeface="Questrial"/>
              <a:buNone/>
              <a:defRPr b="0" i="0" sz="3000" u="none" cap="none" strike="noStrike">
                <a:solidFill>
                  <a:schemeClr val="dk2"/>
                </a:solidFill>
                <a:latin typeface="Questrial"/>
                <a:ea typeface="Questrial"/>
                <a:cs typeface="Questrial"/>
                <a:sym typeface="Questrial"/>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31" name="Google Shape;31;p4"/>
          <p:cNvSpPr txBox="1"/>
          <p:nvPr>
            <p:ph idx="1" type="body"/>
          </p:nvPr>
        </p:nvSpPr>
        <p:spPr>
          <a:xfrm>
            <a:off x="612648" y="1200150"/>
            <a:ext cx="8153400" cy="3394800"/>
          </a:xfrm>
          <a:prstGeom prst="rect">
            <a:avLst/>
          </a:prstGeom>
          <a:noFill/>
          <a:ln>
            <a:noFill/>
          </a:ln>
        </p:spPr>
        <p:txBody>
          <a:bodyPr anchorCtr="0" anchor="t" bIns="91425" lIns="91425" spcFirstLastPara="1" rIns="91425" wrap="square" tIns="91425"/>
          <a:lstStyle>
            <a:lvl1pPr indent="-368300" lvl="0" marL="457200" marR="0" rtl="0" algn="l">
              <a:spcBef>
                <a:spcPts val="700"/>
              </a:spcBef>
              <a:spcAft>
                <a:spcPts val="0"/>
              </a:spcAft>
              <a:buClr>
                <a:schemeClr val="accent2"/>
              </a:buClr>
              <a:buSzPts val="2200"/>
              <a:buChar char="◻"/>
              <a:defRPr b="0" i="0" sz="2200" u="none" cap="none" strike="noStrike">
                <a:solidFill>
                  <a:schemeClr val="dk1"/>
                </a:solidFill>
                <a:latin typeface="Questrial"/>
                <a:ea typeface="Questrial"/>
                <a:cs typeface="Questrial"/>
                <a:sym typeface="Questrial"/>
              </a:defRPr>
            </a:lvl1pPr>
            <a:lvl2pPr indent="-342900" lvl="1" marL="914400" marR="0" rtl="0" algn="l">
              <a:spcBef>
                <a:spcPts val="550"/>
              </a:spcBef>
              <a:spcAft>
                <a:spcPts val="0"/>
              </a:spcAft>
              <a:buClr>
                <a:schemeClr val="accent1"/>
              </a:buClr>
              <a:buSzPts val="1800"/>
              <a:buFont typeface="Noto Sans Symbols"/>
              <a:buChar char="▶"/>
              <a:defRPr b="0" i="0" sz="1800" u="none" cap="none" strike="noStrike">
                <a:solidFill>
                  <a:schemeClr val="dk1"/>
                </a:solidFill>
                <a:latin typeface="Questrial"/>
                <a:ea typeface="Questrial"/>
                <a:cs typeface="Questrial"/>
                <a:sym typeface="Questrial"/>
              </a:defRPr>
            </a:lvl2pPr>
            <a:lvl3pPr indent="-330200" lvl="2" marL="1371600" marR="0" rtl="0" algn="l">
              <a:spcBef>
                <a:spcPts val="500"/>
              </a:spcBef>
              <a:spcAft>
                <a:spcPts val="0"/>
              </a:spcAft>
              <a:buClr>
                <a:schemeClr val="accent2"/>
              </a:buClr>
              <a:buSzPts val="1600"/>
              <a:buFont typeface="Noto Sans Symbols"/>
              <a:buChar char="■"/>
              <a:defRPr b="0" i="0" sz="1600" u="none" cap="none" strike="noStrike">
                <a:solidFill>
                  <a:schemeClr val="dk1"/>
                </a:solidFill>
                <a:latin typeface="Questrial"/>
                <a:ea typeface="Questrial"/>
                <a:cs typeface="Questrial"/>
                <a:sym typeface="Questrial"/>
              </a:defRPr>
            </a:lvl3pPr>
            <a:lvl4pPr indent="-317500" lvl="3" marL="1828800" marR="0" rtl="0" algn="l">
              <a:spcBef>
                <a:spcPts val="400"/>
              </a:spcBef>
              <a:spcAft>
                <a:spcPts val="0"/>
              </a:spcAft>
              <a:buClr>
                <a:schemeClr val="accent3"/>
              </a:buClr>
              <a:buSzPts val="1400"/>
              <a:buFont typeface="Noto Sans Symbols"/>
              <a:buChar char="■"/>
              <a:defRPr b="0" i="0" u="none" cap="none" strike="noStrike">
                <a:solidFill>
                  <a:schemeClr val="dk1"/>
                </a:solidFill>
                <a:latin typeface="Questrial"/>
                <a:ea typeface="Questrial"/>
                <a:cs typeface="Questrial"/>
                <a:sym typeface="Questrial"/>
              </a:defRPr>
            </a:lvl4pPr>
            <a:lvl5pPr indent="-317500" lvl="4" marL="2286000" marR="0" rtl="0" algn="l">
              <a:spcBef>
                <a:spcPts val="400"/>
              </a:spcBef>
              <a:spcAft>
                <a:spcPts val="0"/>
              </a:spcAft>
              <a:buClr>
                <a:schemeClr val="accent4"/>
              </a:buClr>
              <a:buSzPts val="1400"/>
              <a:buFont typeface="Noto Sans Symbols"/>
              <a:buChar char="■"/>
              <a:defRPr b="0" i="0" sz="1400" u="none" cap="none" strike="noStrike">
                <a:solidFill>
                  <a:schemeClr val="dk1"/>
                </a:solidFill>
                <a:latin typeface="Questrial"/>
                <a:ea typeface="Questrial"/>
                <a:cs typeface="Questrial"/>
                <a:sym typeface="Questrial"/>
              </a:defRPr>
            </a:lvl5pPr>
            <a:lvl6pPr indent="-317500" lvl="5" marL="2743200" marR="0" rtl="0" algn="l">
              <a:spcBef>
                <a:spcPts val="360"/>
              </a:spcBef>
              <a:spcAft>
                <a:spcPts val="0"/>
              </a:spcAft>
              <a:buClr>
                <a:schemeClr val="accent1"/>
              </a:buClr>
              <a:buSzPts val="1400"/>
              <a:buFont typeface="Noto Sans Symbols"/>
              <a:buChar char="▪"/>
              <a:defRPr b="0" i="0" sz="1400" u="none" cap="none" strike="noStrike">
                <a:solidFill>
                  <a:schemeClr val="dk1"/>
                </a:solidFill>
                <a:latin typeface="Questrial"/>
                <a:ea typeface="Questrial"/>
                <a:cs typeface="Questrial"/>
                <a:sym typeface="Questrial"/>
              </a:defRPr>
            </a:lvl6pPr>
            <a:lvl7pPr indent="-317500" lvl="6" marL="3200400" marR="0" rtl="0" algn="l">
              <a:spcBef>
                <a:spcPts val="360"/>
              </a:spcBef>
              <a:spcAft>
                <a:spcPts val="0"/>
              </a:spcAft>
              <a:buClr>
                <a:schemeClr val="accent2"/>
              </a:buClr>
              <a:buSzPts val="1400"/>
              <a:buFont typeface="Noto Sans Symbols"/>
              <a:buChar char="▪"/>
              <a:defRPr b="0" i="0" sz="1400" u="none" cap="none" strike="noStrike">
                <a:solidFill>
                  <a:schemeClr val="dk1"/>
                </a:solidFill>
                <a:latin typeface="Questrial"/>
                <a:ea typeface="Questrial"/>
                <a:cs typeface="Questrial"/>
                <a:sym typeface="Questrial"/>
              </a:defRPr>
            </a:lvl7pPr>
            <a:lvl8pPr indent="-317500" lvl="7" marL="3657600" marR="0" rtl="0" algn="l">
              <a:spcBef>
                <a:spcPts val="360"/>
              </a:spcBef>
              <a:spcAft>
                <a:spcPts val="0"/>
              </a:spcAft>
              <a:buClr>
                <a:schemeClr val="accent3"/>
              </a:buClr>
              <a:buSzPts val="1400"/>
              <a:buFont typeface="Noto Sans Symbols"/>
              <a:buChar char="▪"/>
              <a:defRPr b="0" i="0" sz="1400" u="none" cap="none" strike="noStrike">
                <a:solidFill>
                  <a:schemeClr val="dk1"/>
                </a:solidFill>
                <a:latin typeface="Questrial"/>
                <a:ea typeface="Questrial"/>
                <a:cs typeface="Questrial"/>
                <a:sym typeface="Questrial"/>
              </a:defRPr>
            </a:lvl8pPr>
            <a:lvl9pPr indent="-317500" lvl="8" marL="4114800" marR="0" rtl="0" algn="l">
              <a:spcBef>
                <a:spcPts val="360"/>
              </a:spcBef>
              <a:spcAft>
                <a:spcPts val="0"/>
              </a:spcAft>
              <a:buClr>
                <a:schemeClr val="accent4"/>
              </a:buClr>
              <a:buSzPts val="1400"/>
              <a:buFont typeface="Noto Sans Symbols"/>
              <a:buChar char="▪"/>
              <a:defRPr b="0" i="0" sz="1400" u="none" cap="none" strike="noStrike">
                <a:solidFill>
                  <a:schemeClr val="dk1"/>
                </a:solidFill>
                <a:latin typeface="Questrial"/>
                <a:ea typeface="Questrial"/>
                <a:cs typeface="Questrial"/>
                <a:sym typeface="Questrial"/>
              </a:defRPr>
            </a:lvl9pPr>
          </a:lstStyle>
          <a:p/>
        </p:txBody>
      </p:sp>
      <p:sp>
        <p:nvSpPr>
          <p:cNvPr id="32" name="Google Shape;32;p4"/>
          <p:cNvSpPr txBox="1"/>
          <p:nvPr>
            <p:ph idx="10" type="dt"/>
          </p:nvPr>
        </p:nvSpPr>
        <p:spPr>
          <a:xfrm>
            <a:off x="6096000" y="4686300"/>
            <a:ext cx="2667000" cy="2739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33" name="Google Shape;33;p4"/>
          <p:cNvSpPr txBox="1"/>
          <p:nvPr>
            <p:ph idx="11" type="ftr"/>
          </p:nvPr>
        </p:nvSpPr>
        <p:spPr>
          <a:xfrm>
            <a:off x="609601" y="4686155"/>
            <a:ext cx="5421000" cy="273900"/>
          </a:xfrm>
          <a:prstGeom prst="rect">
            <a:avLst/>
          </a:prstGeom>
          <a:noFill/>
          <a:ln>
            <a:noFill/>
          </a:ln>
        </p:spPr>
        <p:txBody>
          <a:bodyPr anchorCtr="0" anchor="ctr" bIns="91425" lIns="91425" spcFirstLastPara="1" rIns="91425" wrap="square" tIns="91425"/>
          <a:lstStyle>
            <a:lvl1pPr indent="0" lvl="0" marL="0" marR="0" rtl="0" algn="r">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34" name="Google Shape;34;p4"/>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i="0" sz="1400" u="none" cap="none" strike="noStrike">
                <a:solidFill>
                  <a:srgbClr val="FFFFFF"/>
                </a:solidFill>
                <a:latin typeface="Questrial"/>
                <a:ea typeface="Questrial"/>
                <a:cs typeface="Questrial"/>
                <a:sym typeface="Questrial"/>
              </a:defRPr>
            </a:lvl1pPr>
            <a:lvl2pPr indent="0" lvl="1" marL="0" marR="0" rtl="0" algn="ctr">
              <a:spcBef>
                <a:spcPts val="0"/>
              </a:spcBef>
              <a:buNone/>
              <a:defRPr b="1" i="0" sz="1400" u="none" cap="none" strike="noStrike">
                <a:solidFill>
                  <a:srgbClr val="FFFFFF"/>
                </a:solidFill>
                <a:latin typeface="Questrial"/>
                <a:ea typeface="Questrial"/>
                <a:cs typeface="Questrial"/>
                <a:sym typeface="Questrial"/>
              </a:defRPr>
            </a:lvl2pPr>
            <a:lvl3pPr indent="0" lvl="2" marL="0" marR="0" rtl="0" algn="ctr">
              <a:spcBef>
                <a:spcPts val="0"/>
              </a:spcBef>
              <a:buNone/>
              <a:defRPr b="1" i="0" sz="1400" u="none" cap="none" strike="noStrike">
                <a:solidFill>
                  <a:srgbClr val="FFFFFF"/>
                </a:solidFill>
                <a:latin typeface="Questrial"/>
                <a:ea typeface="Questrial"/>
                <a:cs typeface="Questrial"/>
                <a:sym typeface="Questrial"/>
              </a:defRPr>
            </a:lvl3pPr>
            <a:lvl4pPr indent="0" lvl="3" marL="0" marR="0" rtl="0" algn="ctr">
              <a:spcBef>
                <a:spcPts val="0"/>
              </a:spcBef>
              <a:buNone/>
              <a:defRPr b="1" i="0" sz="1400" u="none" cap="none" strike="noStrike">
                <a:solidFill>
                  <a:srgbClr val="FFFFFF"/>
                </a:solidFill>
                <a:latin typeface="Questrial"/>
                <a:ea typeface="Questrial"/>
                <a:cs typeface="Questrial"/>
                <a:sym typeface="Questrial"/>
              </a:defRPr>
            </a:lvl4pPr>
            <a:lvl5pPr indent="0" lvl="4" marL="0" marR="0" rtl="0" algn="ctr">
              <a:spcBef>
                <a:spcPts val="0"/>
              </a:spcBef>
              <a:buNone/>
              <a:defRPr b="1" i="0" sz="1400" u="none" cap="none" strike="noStrike">
                <a:solidFill>
                  <a:srgbClr val="FFFFFF"/>
                </a:solidFill>
                <a:latin typeface="Questrial"/>
                <a:ea typeface="Questrial"/>
                <a:cs typeface="Questrial"/>
                <a:sym typeface="Questrial"/>
              </a:defRPr>
            </a:lvl5pPr>
            <a:lvl6pPr indent="0" lvl="5" marL="0" marR="0" rtl="0" algn="ctr">
              <a:spcBef>
                <a:spcPts val="0"/>
              </a:spcBef>
              <a:buNone/>
              <a:defRPr b="1" i="0" sz="1400" u="none" cap="none" strike="noStrike">
                <a:solidFill>
                  <a:srgbClr val="FFFFFF"/>
                </a:solidFill>
                <a:latin typeface="Questrial"/>
                <a:ea typeface="Questrial"/>
                <a:cs typeface="Questrial"/>
                <a:sym typeface="Questrial"/>
              </a:defRPr>
            </a:lvl6pPr>
            <a:lvl7pPr indent="0" lvl="6" marL="0" marR="0" rtl="0" algn="ctr">
              <a:spcBef>
                <a:spcPts val="0"/>
              </a:spcBef>
              <a:buNone/>
              <a:defRPr b="1" i="0" sz="1400" u="none" cap="none" strike="noStrike">
                <a:solidFill>
                  <a:srgbClr val="FFFFFF"/>
                </a:solidFill>
                <a:latin typeface="Questrial"/>
                <a:ea typeface="Questrial"/>
                <a:cs typeface="Questrial"/>
                <a:sym typeface="Questrial"/>
              </a:defRPr>
            </a:lvl7pPr>
            <a:lvl8pPr indent="0" lvl="7" marL="0" marR="0" rtl="0" algn="ctr">
              <a:spcBef>
                <a:spcPts val="0"/>
              </a:spcBef>
              <a:buNone/>
              <a:defRPr b="1" i="0" sz="1400" u="none" cap="none" strike="noStrike">
                <a:solidFill>
                  <a:srgbClr val="FFFFFF"/>
                </a:solidFill>
                <a:latin typeface="Questrial"/>
                <a:ea typeface="Questrial"/>
                <a:cs typeface="Questrial"/>
                <a:sym typeface="Questrial"/>
              </a:defRPr>
            </a:lvl8pPr>
            <a:lvl9pPr indent="0" lvl="8" marL="0" marR="0" rtl="0" algn="ctr">
              <a:spcBef>
                <a:spcPts val="0"/>
              </a:spcBef>
              <a:buNone/>
              <a:defRPr b="1" i="0" sz="1400" u="none" cap="none" strike="noStrike">
                <a:solidFill>
                  <a:srgbClr val="FFFFFF"/>
                </a:solidFill>
                <a:latin typeface="Questrial"/>
                <a:ea typeface="Questrial"/>
                <a:cs typeface="Questrial"/>
                <a:sym typeface="Quest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35" name="Shape 35"/>
        <p:cNvGrpSpPr/>
        <p:nvPr/>
      </p:nvGrpSpPr>
      <p:grpSpPr>
        <a:xfrm>
          <a:off x="0" y="0"/>
          <a:ext cx="0" cy="0"/>
          <a:chOff x="0" y="0"/>
          <a:chExt cx="0" cy="0"/>
        </a:xfrm>
      </p:grpSpPr>
      <p:sp>
        <p:nvSpPr>
          <p:cNvPr id="36" name="Google Shape;36;p5"/>
          <p:cNvSpPr txBox="1"/>
          <p:nvPr>
            <p:ph type="title"/>
          </p:nvPr>
        </p:nvSpPr>
        <p:spPr>
          <a:xfrm>
            <a:off x="609600" y="171450"/>
            <a:ext cx="8153400" cy="7428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Clr>
                <a:schemeClr val="dk2"/>
              </a:buClr>
              <a:buSzPts val="3000"/>
              <a:buFont typeface="Questrial"/>
              <a:buNone/>
              <a:defRPr b="0" i="0" u="none" cap="none" strike="noStrike">
                <a:solidFill>
                  <a:schemeClr val="dk2"/>
                </a:solidFill>
                <a:latin typeface="Questrial"/>
                <a:ea typeface="Questrial"/>
                <a:cs typeface="Questrial"/>
                <a:sym typeface="Questrial"/>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37" name="Google Shape;37;p5"/>
          <p:cNvSpPr txBox="1"/>
          <p:nvPr>
            <p:ph idx="1" type="body"/>
          </p:nvPr>
        </p:nvSpPr>
        <p:spPr>
          <a:xfrm>
            <a:off x="609600" y="1192175"/>
            <a:ext cx="3886200" cy="3429000"/>
          </a:xfrm>
          <a:prstGeom prst="rect">
            <a:avLst/>
          </a:prstGeom>
          <a:noFill/>
          <a:ln>
            <a:noFill/>
          </a:ln>
        </p:spPr>
        <p:txBody>
          <a:bodyPr anchorCtr="0" anchor="t" bIns="91425" lIns="91425" spcFirstLastPara="1" rIns="91425" wrap="square" tIns="91425"/>
          <a:lstStyle>
            <a:lvl1pPr indent="-368300" lvl="0" marL="457200" marR="0" rtl="0" algn="l">
              <a:spcBef>
                <a:spcPts val="700"/>
              </a:spcBef>
              <a:spcAft>
                <a:spcPts val="0"/>
              </a:spcAft>
              <a:buClr>
                <a:schemeClr val="accent2"/>
              </a:buClr>
              <a:buSzPts val="2200"/>
              <a:buFont typeface="Noto Sans Symbols"/>
              <a:buChar char="◻"/>
              <a:defRPr b="0" i="0" u="none" cap="none" strike="noStrike">
                <a:solidFill>
                  <a:schemeClr val="dk1"/>
                </a:solidFill>
                <a:latin typeface="Questrial"/>
                <a:ea typeface="Questrial"/>
                <a:cs typeface="Questrial"/>
                <a:sym typeface="Questrial"/>
              </a:defRPr>
            </a:lvl1pPr>
            <a:lvl2pPr indent="-342900" lvl="1" marL="914400" marR="0" rtl="0" algn="l">
              <a:spcBef>
                <a:spcPts val="550"/>
              </a:spcBef>
              <a:spcAft>
                <a:spcPts val="0"/>
              </a:spcAft>
              <a:buClr>
                <a:schemeClr val="accent1"/>
              </a:buClr>
              <a:buSzPts val="1800"/>
              <a:buFont typeface="Noto Sans Symbols"/>
              <a:buChar char="▶"/>
              <a:defRPr b="0" i="0" u="none" cap="none" strike="noStrike">
                <a:solidFill>
                  <a:schemeClr val="dk1"/>
                </a:solidFill>
                <a:latin typeface="Questrial"/>
                <a:ea typeface="Questrial"/>
                <a:cs typeface="Questrial"/>
                <a:sym typeface="Questrial"/>
              </a:defRPr>
            </a:lvl2pPr>
            <a:lvl3pPr indent="-330200" lvl="2" marL="1371600" marR="0" rtl="0" algn="l">
              <a:spcBef>
                <a:spcPts val="500"/>
              </a:spcBef>
              <a:spcAft>
                <a:spcPts val="0"/>
              </a:spcAft>
              <a:buClr>
                <a:schemeClr val="accent2"/>
              </a:buClr>
              <a:buSzPts val="1600"/>
              <a:buFont typeface="Noto Sans Symbols"/>
              <a:buChar char="■"/>
              <a:defRPr b="0" i="0" u="none" cap="none" strike="noStrike">
                <a:solidFill>
                  <a:schemeClr val="dk1"/>
                </a:solidFill>
                <a:latin typeface="Questrial"/>
                <a:ea typeface="Questrial"/>
                <a:cs typeface="Questrial"/>
                <a:sym typeface="Questrial"/>
              </a:defRPr>
            </a:lvl3pPr>
            <a:lvl4pPr indent="-317500" lvl="3" marL="1828800" marR="0" rtl="0" algn="l">
              <a:spcBef>
                <a:spcPts val="400"/>
              </a:spcBef>
              <a:spcAft>
                <a:spcPts val="0"/>
              </a:spcAft>
              <a:buClr>
                <a:schemeClr val="accent3"/>
              </a:buClr>
              <a:buSzPts val="1400"/>
              <a:buFont typeface="Noto Sans Symbols"/>
              <a:buChar char="■"/>
              <a:defRPr b="0" i="0" u="none" cap="none" strike="noStrike">
                <a:solidFill>
                  <a:schemeClr val="dk1"/>
                </a:solidFill>
                <a:latin typeface="Questrial"/>
                <a:ea typeface="Questrial"/>
                <a:cs typeface="Questrial"/>
                <a:sym typeface="Questrial"/>
              </a:defRPr>
            </a:lvl4pPr>
            <a:lvl5pPr indent="-317500" lvl="4" marL="2286000" marR="0" rtl="0" algn="l">
              <a:spcBef>
                <a:spcPts val="400"/>
              </a:spcBef>
              <a:spcAft>
                <a:spcPts val="0"/>
              </a:spcAft>
              <a:buClr>
                <a:schemeClr val="accent4"/>
              </a:buClr>
              <a:buSzPts val="1400"/>
              <a:buFont typeface="Noto Sans Symbols"/>
              <a:buChar char="■"/>
              <a:defRPr b="0" i="0" u="none" cap="none" strike="noStrike">
                <a:solidFill>
                  <a:schemeClr val="dk1"/>
                </a:solidFill>
                <a:latin typeface="Questrial"/>
                <a:ea typeface="Questrial"/>
                <a:cs typeface="Questrial"/>
                <a:sym typeface="Questrial"/>
              </a:defRPr>
            </a:lvl5pPr>
            <a:lvl6pPr indent="-330200" lvl="5" marL="2743200" marR="0" rtl="0" algn="l">
              <a:spcBef>
                <a:spcPts val="360"/>
              </a:spcBef>
              <a:spcAft>
                <a:spcPts val="0"/>
              </a:spcAft>
              <a:buClr>
                <a:schemeClr val="accent1"/>
              </a:buClr>
              <a:buSzPts val="1600"/>
              <a:buFont typeface="Noto Sans Symbols"/>
              <a:buChar char="▪"/>
              <a:defRPr b="0" i="0" u="none" cap="none" strike="noStrike">
                <a:solidFill>
                  <a:schemeClr val="dk1"/>
                </a:solidFill>
                <a:latin typeface="Questrial"/>
                <a:ea typeface="Questrial"/>
                <a:cs typeface="Questrial"/>
                <a:sym typeface="Questrial"/>
              </a:defRPr>
            </a:lvl6pPr>
            <a:lvl7pPr indent="-317500" lvl="6" marL="3200400" marR="0" rtl="0" algn="l">
              <a:spcBef>
                <a:spcPts val="360"/>
              </a:spcBef>
              <a:spcAft>
                <a:spcPts val="0"/>
              </a:spcAft>
              <a:buClr>
                <a:schemeClr val="accent2"/>
              </a:buClr>
              <a:buSzPts val="1400"/>
              <a:buFont typeface="Noto Sans Symbols"/>
              <a:buChar char="▪"/>
              <a:defRPr b="0" i="0" u="none" cap="none" strike="noStrike">
                <a:solidFill>
                  <a:schemeClr val="dk1"/>
                </a:solidFill>
                <a:latin typeface="Questrial"/>
                <a:ea typeface="Questrial"/>
                <a:cs typeface="Questrial"/>
                <a:sym typeface="Questrial"/>
              </a:defRPr>
            </a:lvl7pPr>
            <a:lvl8pPr indent="-317500" lvl="7" marL="3657600" marR="0" rtl="0" algn="l">
              <a:spcBef>
                <a:spcPts val="360"/>
              </a:spcBef>
              <a:spcAft>
                <a:spcPts val="0"/>
              </a:spcAft>
              <a:buClr>
                <a:schemeClr val="accent3"/>
              </a:buClr>
              <a:buSzPts val="1400"/>
              <a:buFont typeface="Noto Sans Symbols"/>
              <a:buChar char="▪"/>
              <a:defRPr b="0" i="0" u="none" cap="none" strike="noStrike">
                <a:solidFill>
                  <a:schemeClr val="dk1"/>
                </a:solidFill>
                <a:latin typeface="Questrial"/>
                <a:ea typeface="Questrial"/>
                <a:cs typeface="Questrial"/>
                <a:sym typeface="Questrial"/>
              </a:defRPr>
            </a:lvl8pPr>
            <a:lvl9pPr indent="-317500" lvl="8" marL="4114800" marR="0" rtl="0" algn="l">
              <a:spcBef>
                <a:spcPts val="360"/>
              </a:spcBef>
              <a:spcAft>
                <a:spcPts val="0"/>
              </a:spcAft>
              <a:buClr>
                <a:schemeClr val="accent4"/>
              </a:buClr>
              <a:buSzPts val="1400"/>
              <a:buFont typeface="Noto Sans Symbols"/>
              <a:buChar char="▪"/>
              <a:defRPr b="0" i="0" u="none" cap="none" strike="noStrike">
                <a:solidFill>
                  <a:schemeClr val="dk1"/>
                </a:solidFill>
                <a:latin typeface="Questrial"/>
                <a:ea typeface="Questrial"/>
                <a:cs typeface="Questrial"/>
                <a:sym typeface="Questrial"/>
              </a:defRPr>
            </a:lvl9pPr>
          </a:lstStyle>
          <a:p/>
        </p:txBody>
      </p:sp>
      <p:sp>
        <p:nvSpPr>
          <p:cNvPr id="38" name="Google Shape;38;p5"/>
          <p:cNvSpPr txBox="1"/>
          <p:nvPr>
            <p:ph idx="2" type="body"/>
          </p:nvPr>
        </p:nvSpPr>
        <p:spPr>
          <a:xfrm>
            <a:off x="4844901" y="1192175"/>
            <a:ext cx="3886200" cy="3429000"/>
          </a:xfrm>
          <a:prstGeom prst="rect">
            <a:avLst/>
          </a:prstGeom>
          <a:noFill/>
          <a:ln>
            <a:noFill/>
          </a:ln>
        </p:spPr>
        <p:txBody>
          <a:bodyPr anchorCtr="0" anchor="t" bIns="91425" lIns="91425" spcFirstLastPara="1" rIns="91425" wrap="square" tIns="91425"/>
          <a:lstStyle>
            <a:lvl1pPr indent="-368300" lvl="0" marL="457200" marR="0" rtl="0" algn="l">
              <a:spcBef>
                <a:spcPts val="700"/>
              </a:spcBef>
              <a:spcAft>
                <a:spcPts val="0"/>
              </a:spcAft>
              <a:buClr>
                <a:schemeClr val="accent2"/>
              </a:buClr>
              <a:buSzPts val="2200"/>
              <a:buFont typeface="Noto Sans Symbols"/>
              <a:buChar char="◻"/>
              <a:defRPr b="0" i="0" u="none" cap="none" strike="noStrike">
                <a:solidFill>
                  <a:schemeClr val="dk1"/>
                </a:solidFill>
                <a:latin typeface="Questrial"/>
                <a:ea typeface="Questrial"/>
                <a:cs typeface="Questrial"/>
                <a:sym typeface="Questrial"/>
              </a:defRPr>
            </a:lvl1pPr>
            <a:lvl2pPr indent="-342900" lvl="1" marL="914400" marR="0" rtl="0" algn="l">
              <a:spcBef>
                <a:spcPts val="550"/>
              </a:spcBef>
              <a:spcAft>
                <a:spcPts val="0"/>
              </a:spcAft>
              <a:buClr>
                <a:schemeClr val="accent1"/>
              </a:buClr>
              <a:buSzPts val="1800"/>
              <a:buFont typeface="Noto Sans Symbols"/>
              <a:buChar char="▶"/>
              <a:defRPr b="0" i="0" u="none" cap="none" strike="noStrike">
                <a:solidFill>
                  <a:schemeClr val="dk1"/>
                </a:solidFill>
                <a:latin typeface="Questrial"/>
                <a:ea typeface="Questrial"/>
                <a:cs typeface="Questrial"/>
                <a:sym typeface="Questrial"/>
              </a:defRPr>
            </a:lvl2pPr>
            <a:lvl3pPr indent="-330200" lvl="2" marL="1371600" marR="0" rtl="0" algn="l">
              <a:spcBef>
                <a:spcPts val="500"/>
              </a:spcBef>
              <a:spcAft>
                <a:spcPts val="0"/>
              </a:spcAft>
              <a:buClr>
                <a:schemeClr val="accent2"/>
              </a:buClr>
              <a:buSzPts val="1600"/>
              <a:buFont typeface="Noto Sans Symbols"/>
              <a:buChar char="■"/>
              <a:defRPr b="0" i="0" u="none" cap="none" strike="noStrike">
                <a:solidFill>
                  <a:schemeClr val="dk1"/>
                </a:solidFill>
                <a:latin typeface="Questrial"/>
                <a:ea typeface="Questrial"/>
                <a:cs typeface="Questrial"/>
                <a:sym typeface="Questrial"/>
              </a:defRPr>
            </a:lvl3pPr>
            <a:lvl4pPr indent="-317500" lvl="3" marL="1828800" marR="0" rtl="0" algn="l">
              <a:spcBef>
                <a:spcPts val="400"/>
              </a:spcBef>
              <a:spcAft>
                <a:spcPts val="0"/>
              </a:spcAft>
              <a:buClr>
                <a:schemeClr val="accent3"/>
              </a:buClr>
              <a:buSzPts val="1400"/>
              <a:buFont typeface="Noto Sans Symbols"/>
              <a:buChar char="■"/>
              <a:defRPr b="0" i="0" u="none" cap="none" strike="noStrike">
                <a:solidFill>
                  <a:schemeClr val="dk1"/>
                </a:solidFill>
                <a:latin typeface="Questrial"/>
                <a:ea typeface="Questrial"/>
                <a:cs typeface="Questrial"/>
                <a:sym typeface="Questrial"/>
              </a:defRPr>
            </a:lvl4pPr>
            <a:lvl5pPr indent="-317500" lvl="4" marL="2286000" marR="0" rtl="0" algn="l">
              <a:spcBef>
                <a:spcPts val="400"/>
              </a:spcBef>
              <a:spcAft>
                <a:spcPts val="0"/>
              </a:spcAft>
              <a:buClr>
                <a:schemeClr val="accent4"/>
              </a:buClr>
              <a:buSzPts val="1400"/>
              <a:buFont typeface="Noto Sans Symbols"/>
              <a:buChar char="■"/>
              <a:defRPr b="0" i="0" u="none" cap="none" strike="noStrike">
                <a:solidFill>
                  <a:schemeClr val="dk1"/>
                </a:solidFill>
                <a:latin typeface="Questrial"/>
                <a:ea typeface="Questrial"/>
                <a:cs typeface="Questrial"/>
                <a:sym typeface="Questrial"/>
              </a:defRPr>
            </a:lvl5pPr>
            <a:lvl6pPr indent="-317500" lvl="5" marL="2743200" marR="0" rtl="0" algn="l">
              <a:spcBef>
                <a:spcPts val="360"/>
              </a:spcBef>
              <a:spcAft>
                <a:spcPts val="0"/>
              </a:spcAft>
              <a:buClr>
                <a:schemeClr val="accent1"/>
              </a:buClr>
              <a:buSzPts val="1400"/>
              <a:buFont typeface="Noto Sans Symbols"/>
              <a:buChar char="▪"/>
              <a:defRPr b="0" i="0" u="none" cap="none" strike="noStrike">
                <a:solidFill>
                  <a:schemeClr val="dk1"/>
                </a:solidFill>
                <a:latin typeface="Questrial"/>
                <a:ea typeface="Questrial"/>
                <a:cs typeface="Questrial"/>
                <a:sym typeface="Questrial"/>
              </a:defRPr>
            </a:lvl6pPr>
            <a:lvl7pPr indent="-317500" lvl="6" marL="3200400" marR="0" rtl="0" algn="l">
              <a:spcBef>
                <a:spcPts val="360"/>
              </a:spcBef>
              <a:spcAft>
                <a:spcPts val="0"/>
              </a:spcAft>
              <a:buClr>
                <a:schemeClr val="accent2"/>
              </a:buClr>
              <a:buSzPts val="1400"/>
              <a:buFont typeface="Noto Sans Symbols"/>
              <a:buChar char="▪"/>
              <a:defRPr b="0" i="0" u="none" cap="none" strike="noStrike">
                <a:solidFill>
                  <a:schemeClr val="dk1"/>
                </a:solidFill>
                <a:latin typeface="Questrial"/>
                <a:ea typeface="Questrial"/>
                <a:cs typeface="Questrial"/>
                <a:sym typeface="Questrial"/>
              </a:defRPr>
            </a:lvl7pPr>
            <a:lvl8pPr indent="-317500" lvl="7" marL="3657600" marR="0" rtl="0" algn="l">
              <a:spcBef>
                <a:spcPts val="360"/>
              </a:spcBef>
              <a:spcAft>
                <a:spcPts val="0"/>
              </a:spcAft>
              <a:buClr>
                <a:schemeClr val="accent3"/>
              </a:buClr>
              <a:buSzPts val="1400"/>
              <a:buFont typeface="Noto Sans Symbols"/>
              <a:buChar char="▪"/>
              <a:defRPr b="0" i="0" u="none" cap="none" strike="noStrike">
                <a:solidFill>
                  <a:schemeClr val="dk1"/>
                </a:solidFill>
                <a:latin typeface="Questrial"/>
                <a:ea typeface="Questrial"/>
                <a:cs typeface="Questrial"/>
                <a:sym typeface="Questrial"/>
              </a:defRPr>
            </a:lvl8pPr>
            <a:lvl9pPr indent="-317500" lvl="8" marL="4114800" marR="0" rtl="0" algn="l">
              <a:spcBef>
                <a:spcPts val="360"/>
              </a:spcBef>
              <a:spcAft>
                <a:spcPts val="0"/>
              </a:spcAft>
              <a:buClr>
                <a:schemeClr val="accent4"/>
              </a:buClr>
              <a:buSzPts val="1400"/>
              <a:buFont typeface="Noto Sans Symbols"/>
              <a:buChar char="▪"/>
              <a:defRPr b="0" i="0" u="none" cap="none" strike="noStrike">
                <a:solidFill>
                  <a:schemeClr val="dk1"/>
                </a:solidFill>
                <a:latin typeface="Questrial"/>
                <a:ea typeface="Questrial"/>
                <a:cs typeface="Questrial"/>
                <a:sym typeface="Questrial"/>
              </a:defRPr>
            </a:lvl9pPr>
          </a:lstStyle>
          <a:p/>
        </p:txBody>
      </p:sp>
      <p:sp>
        <p:nvSpPr>
          <p:cNvPr id="39" name="Google Shape;39;p5"/>
          <p:cNvSpPr txBox="1"/>
          <p:nvPr>
            <p:ph idx="10" type="dt"/>
          </p:nvPr>
        </p:nvSpPr>
        <p:spPr>
          <a:xfrm>
            <a:off x="6096000" y="4686300"/>
            <a:ext cx="2667000" cy="2739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40" name="Google Shape;40;p5"/>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i="0" sz="1400" u="none" cap="none" strike="noStrike">
                <a:solidFill>
                  <a:srgbClr val="FFFFFF"/>
                </a:solidFill>
                <a:latin typeface="Questrial"/>
                <a:ea typeface="Questrial"/>
                <a:cs typeface="Questrial"/>
                <a:sym typeface="Questrial"/>
              </a:defRPr>
            </a:lvl1pPr>
            <a:lvl2pPr indent="0" lvl="1" marL="0" marR="0" rtl="0" algn="ctr">
              <a:spcBef>
                <a:spcPts val="0"/>
              </a:spcBef>
              <a:buNone/>
              <a:defRPr b="1" i="0" sz="1400" u="none" cap="none" strike="noStrike">
                <a:solidFill>
                  <a:srgbClr val="FFFFFF"/>
                </a:solidFill>
                <a:latin typeface="Questrial"/>
                <a:ea typeface="Questrial"/>
                <a:cs typeface="Questrial"/>
                <a:sym typeface="Questrial"/>
              </a:defRPr>
            </a:lvl2pPr>
            <a:lvl3pPr indent="0" lvl="2" marL="0" marR="0" rtl="0" algn="ctr">
              <a:spcBef>
                <a:spcPts val="0"/>
              </a:spcBef>
              <a:buNone/>
              <a:defRPr b="1" i="0" sz="1400" u="none" cap="none" strike="noStrike">
                <a:solidFill>
                  <a:srgbClr val="FFFFFF"/>
                </a:solidFill>
                <a:latin typeface="Questrial"/>
                <a:ea typeface="Questrial"/>
                <a:cs typeface="Questrial"/>
                <a:sym typeface="Questrial"/>
              </a:defRPr>
            </a:lvl3pPr>
            <a:lvl4pPr indent="0" lvl="3" marL="0" marR="0" rtl="0" algn="ctr">
              <a:spcBef>
                <a:spcPts val="0"/>
              </a:spcBef>
              <a:buNone/>
              <a:defRPr b="1" i="0" sz="1400" u="none" cap="none" strike="noStrike">
                <a:solidFill>
                  <a:srgbClr val="FFFFFF"/>
                </a:solidFill>
                <a:latin typeface="Questrial"/>
                <a:ea typeface="Questrial"/>
                <a:cs typeface="Questrial"/>
                <a:sym typeface="Questrial"/>
              </a:defRPr>
            </a:lvl4pPr>
            <a:lvl5pPr indent="0" lvl="4" marL="0" marR="0" rtl="0" algn="ctr">
              <a:spcBef>
                <a:spcPts val="0"/>
              </a:spcBef>
              <a:buNone/>
              <a:defRPr b="1" i="0" sz="1400" u="none" cap="none" strike="noStrike">
                <a:solidFill>
                  <a:srgbClr val="FFFFFF"/>
                </a:solidFill>
                <a:latin typeface="Questrial"/>
                <a:ea typeface="Questrial"/>
                <a:cs typeface="Questrial"/>
                <a:sym typeface="Questrial"/>
              </a:defRPr>
            </a:lvl5pPr>
            <a:lvl6pPr indent="0" lvl="5" marL="0" marR="0" rtl="0" algn="ctr">
              <a:spcBef>
                <a:spcPts val="0"/>
              </a:spcBef>
              <a:buNone/>
              <a:defRPr b="1" i="0" sz="1400" u="none" cap="none" strike="noStrike">
                <a:solidFill>
                  <a:srgbClr val="FFFFFF"/>
                </a:solidFill>
                <a:latin typeface="Questrial"/>
                <a:ea typeface="Questrial"/>
                <a:cs typeface="Questrial"/>
                <a:sym typeface="Questrial"/>
              </a:defRPr>
            </a:lvl6pPr>
            <a:lvl7pPr indent="0" lvl="6" marL="0" marR="0" rtl="0" algn="ctr">
              <a:spcBef>
                <a:spcPts val="0"/>
              </a:spcBef>
              <a:buNone/>
              <a:defRPr b="1" i="0" sz="1400" u="none" cap="none" strike="noStrike">
                <a:solidFill>
                  <a:srgbClr val="FFFFFF"/>
                </a:solidFill>
                <a:latin typeface="Questrial"/>
                <a:ea typeface="Questrial"/>
                <a:cs typeface="Questrial"/>
                <a:sym typeface="Questrial"/>
              </a:defRPr>
            </a:lvl7pPr>
            <a:lvl8pPr indent="0" lvl="7" marL="0" marR="0" rtl="0" algn="ctr">
              <a:spcBef>
                <a:spcPts val="0"/>
              </a:spcBef>
              <a:buNone/>
              <a:defRPr b="1" i="0" sz="1400" u="none" cap="none" strike="noStrike">
                <a:solidFill>
                  <a:srgbClr val="FFFFFF"/>
                </a:solidFill>
                <a:latin typeface="Questrial"/>
                <a:ea typeface="Questrial"/>
                <a:cs typeface="Questrial"/>
                <a:sym typeface="Questrial"/>
              </a:defRPr>
            </a:lvl8pPr>
            <a:lvl9pPr indent="0" lvl="8" marL="0" marR="0" rtl="0" algn="ctr">
              <a:spcBef>
                <a:spcPts val="0"/>
              </a:spcBef>
              <a:buNone/>
              <a:defRPr b="1" i="0" sz="1400" u="none" cap="none" strike="noStrike">
                <a:solidFill>
                  <a:srgbClr val="FFFFFF"/>
                </a:solidFill>
                <a:latin typeface="Questrial"/>
                <a:ea typeface="Questrial"/>
                <a:cs typeface="Questrial"/>
                <a:sym typeface="Questrial"/>
              </a:defRPr>
            </a:lvl9pPr>
          </a:lstStyle>
          <a:p>
            <a:pPr indent="0" lvl="0" marL="0" rtl="0" algn="ctr">
              <a:spcBef>
                <a:spcPts val="0"/>
              </a:spcBef>
              <a:spcAft>
                <a:spcPts val="0"/>
              </a:spcAft>
              <a:buNone/>
            </a:pPr>
            <a:fld id="{00000000-1234-1234-1234-123412341234}" type="slidenum">
              <a:rPr lang="en"/>
              <a:t>‹#›</a:t>
            </a:fld>
            <a:endParaRPr/>
          </a:p>
        </p:txBody>
      </p:sp>
      <p:sp>
        <p:nvSpPr>
          <p:cNvPr id="41" name="Google Shape;41;p5"/>
          <p:cNvSpPr txBox="1"/>
          <p:nvPr>
            <p:ph idx="11" type="ftr"/>
          </p:nvPr>
        </p:nvSpPr>
        <p:spPr>
          <a:xfrm>
            <a:off x="609601" y="4686155"/>
            <a:ext cx="5421000" cy="273900"/>
          </a:xfrm>
          <a:prstGeom prst="rect">
            <a:avLst/>
          </a:prstGeom>
          <a:noFill/>
          <a:ln>
            <a:noFill/>
          </a:ln>
        </p:spPr>
        <p:txBody>
          <a:bodyPr anchorCtr="0" anchor="ctr" bIns="91425" lIns="91425" spcFirstLastPara="1" rIns="91425" wrap="square" tIns="91425"/>
          <a:lstStyle>
            <a:lvl1pPr indent="0" lvl="0" marL="0" marR="0" rtl="0" algn="r">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showMasterSp="0" type="title">
  <p:cSld name="TITLE">
    <p:bg>
      <p:bgPr>
        <a:solidFill>
          <a:schemeClr val="dk2"/>
        </a:solidFill>
      </p:bgPr>
    </p:bg>
    <p:spTree>
      <p:nvGrpSpPr>
        <p:cNvPr id="42" name="Shape 42"/>
        <p:cNvGrpSpPr/>
        <p:nvPr/>
      </p:nvGrpSpPr>
      <p:grpSpPr>
        <a:xfrm>
          <a:off x="0" y="0"/>
          <a:ext cx="0" cy="0"/>
          <a:chOff x="0" y="0"/>
          <a:chExt cx="0" cy="0"/>
        </a:xfrm>
      </p:grpSpPr>
      <p:sp>
        <p:nvSpPr>
          <p:cNvPr id="43" name="Google Shape;43;p6"/>
          <p:cNvSpPr/>
          <p:nvPr/>
        </p:nvSpPr>
        <p:spPr>
          <a:xfrm>
            <a:off x="0" y="4478274"/>
            <a:ext cx="9144000" cy="6651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Questrial"/>
              <a:ea typeface="Questrial"/>
              <a:cs typeface="Questrial"/>
              <a:sym typeface="Questrial"/>
            </a:endParaRPr>
          </a:p>
        </p:txBody>
      </p:sp>
      <p:sp>
        <p:nvSpPr>
          <p:cNvPr id="44" name="Google Shape;44;p6"/>
          <p:cNvSpPr/>
          <p:nvPr/>
        </p:nvSpPr>
        <p:spPr>
          <a:xfrm>
            <a:off x="-9144" y="4539996"/>
            <a:ext cx="2249400" cy="5349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Questrial"/>
              <a:ea typeface="Questrial"/>
              <a:cs typeface="Questrial"/>
              <a:sym typeface="Questrial"/>
            </a:endParaRPr>
          </a:p>
        </p:txBody>
      </p:sp>
      <p:sp>
        <p:nvSpPr>
          <p:cNvPr id="45" name="Google Shape;45;p6"/>
          <p:cNvSpPr/>
          <p:nvPr/>
        </p:nvSpPr>
        <p:spPr>
          <a:xfrm>
            <a:off x="2359152" y="4533138"/>
            <a:ext cx="6784800" cy="5349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Questrial"/>
              <a:ea typeface="Questrial"/>
              <a:cs typeface="Questrial"/>
              <a:sym typeface="Questrial"/>
            </a:endParaRPr>
          </a:p>
        </p:txBody>
      </p:sp>
      <p:sp>
        <p:nvSpPr>
          <p:cNvPr id="46" name="Google Shape;46;p6"/>
          <p:cNvSpPr txBox="1"/>
          <p:nvPr>
            <p:ph type="ctrTitle"/>
          </p:nvPr>
        </p:nvSpPr>
        <p:spPr>
          <a:xfrm>
            <a:off x="2362200" y="3028950"/>
            <a:ext cx="6477000" cy="1371600"/>
          </a:xfrm>
          <a:prstGeom prst="rect">
            <a:avLst/>
          </a:prstGeom>
          <a:noFill/>
          <a:ln>
            <a:noFill/>
          </a:ln>
        </p:spPr>
        <p:txBody>
          <a:bodyPr anchorCtr="0" anchor="b" bIns="91425" lIns="91425" spcFirstLastPara="1" rIns="91425" wrap="square" tIns="91425"/>
          <a:lstStyle>
            <a:lvl1pPr indent="0" lvl="0" marL="0" marR="0" rtl="0" algn="l">
              <a:spcBef>
                <a:spcPts val="0"/>
              </a:spcBef>
              <a:spcAft>
                <a:spcPts val="0"/>
              </a:spcAft>
              <a:buClr>
                <a:schemeClr val="lt2"/>
              </a:buClr>
              <a:buSzPts val="3000"/>
              <a:buFont typeface="Questrial"/>
              <a:buNone/>
              <a:defRPr b="0" i="0" sz="4400" u="none" cap="none" strike="noStrike">
                <a:solidFill>
                  <a:schemeClr val="lt2"/>
                </a:solidFill>
                <a:latin typeface="Questrial"/>
                <a:ea typeface="Questrial"/>
                <a:cs typeface="Questrial"/>
                <a:sym typeface="Questrial"/>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47" name="Google Shape;47;p6"/>
          <p:cNvSpPr txBox="1"/>
          <p:nvPr>
            <p:ph idx="1" type="subTitle"/>
          </p:nvPr>
        </p:nvSpPr>
        <p:spPr>
          <a:xfrm>
            <a:off x="2362200" y="4537528"/>
            <a:ext cx="6705600" cy="514500"/>
          </a:xfrm>
          <a:prstGeom prst="rect">
            <a:avLst/>
          </a:prstGeom>
          <a:noFill/>
          <a:ln>
            <a:noFill/>
          </a:ln>
        </p:spPr>
        <p:txBody>
          <a:bodyPr anchorCtr="0" anchor="ctr" bIns="91425" lIns="91425" spcFirstLastPara="1" rIns="91425" wrap="square" tIns="91425"/>
          <a:lstStyle>
            <a:lvl1pPr indent="0" lvl="0" marL="0" marR="0" rtl="0" algn="l">
              <a:spcBef>
                <a:spcPts val="700"/>
              </a:spcBef>
              <a:spcAft>
                <a:spcPts val="0"/>
              </a:spcAft>
              <a:buClr>
                <a:schemeClr val="accent2"/>
              </a:buClr>
              <a:buSzPts val="2200"/>
              <a:buFont typeface="Noto Sans Symbols"/>
              <a:buNone/>
              <a:defRPr b="0" i="0" sz="2600" u="none" cap="none" strike="noStrike">
                <a:solidFill>
                  <a:srgbClr val="FFFFFF"/>
                </a:solidFill>
                <a:latin typeface="Questrial"/>
                <a:ea typeface="Questrial"/>
                <a:cs typeface="Questrial"/>
                <a:sym typeface="Questrial"/>
              </a:defRPr>
            </a:lvl1pPr>
            <a:lvl2pPr indent="0" lvl="1" marL="457200" marR="0" rtl="0" algn="ctr">
              <a:spcBef>
                <a:spcPts val="550"/>
              </a:spcBef>
              <a:spcAft>
                <a:spcPts val="0"/>
              </a:spcAft>
              <a:buClr>
                <a:schemeClr val="accent1"/>
              </a:buClr>
              <a:buSzPts val="1800"/>
              <a:buFont typeface="Noto Sans Symbols"/>
              <a:buNone/>
              <a:defRPr b="0" i="0" sz="2600" u="none" cap="none" strike="noStrike">
                <a:solidFill>
                  <a:schemeClr val="lt1"/>
                </a:solidFill>
                <a:latin typeface="Questrial"/>
                <a:ea typeface="Questrial"/>
                <a:cs typeface="Questrial"/>
                <a:sym typeface="Questrial"/>
              </a:defRPr>
            </a:lvl2pPr>
            <a:lvl3pPr indent="0" lvl="2" marL="914400" marR="0" rtl="0" algn="ctr">
              <a:spcBef>
                <a:spcPts val="500"/>
              </a:spcBef>
              <a:spcAft>
                <a:spcPts val="0"/>
              </a:spcAft>
              <a:buClr>
                <a:schemeClr val="accent2"/>
              </a:buClr>
              <a:buSzPts val="1600"/>
              <a:buFont typeface="Noto Sans Symbols"/>
              <a:buNone/>
              <a:defRPr b="0" i="0" sz="2300" u="none" cap="none" strike="noStrike">
                <a:solidFill>
                  <a:schemeClr val="lt1"/>
                </a:solidFill>
                <a:latin typeface="Questrial"/>
                <a:ea typeface="Questrial"/>
                <a:cs typeface="Questrial"/>
                <a:sym typeface="Questrial"/>
              </a:defRPr>
            </a:lvl3pPr>
            <a:lvl4pPr indent="0" lvl="3" marL="1371600" marR="0" rtl="0" algn="ctr">
              <a:spcBef>
                <a:spcPts val="400"/>
              </a:spcBef>
              <a:spcAft>
                <a:spcPts val="0"/>
              </a:spcAft>
              <a:buClr>
                <a:schemeClr val="accent3"/>
              </a:buClr>
              <a:buSzPts val="1400"/>
              <a:buFont typeface="Noto Sans Symbols"/>
              <a:buNone/>
              <a:defRPr b="0" i="0" sz="2000" u="none" cap="none" strike="noStrike">
                <a:solidFill>
                  <a:schemeClr val="lt1"/>
                </a:solidFill>
                <a:latin typeface="Questrial"/>
                <a:ea typeface="Questrial"/>
                <a:cs typeface="Questrial"/>
                <a:sym typeface="Questrial"/>
              </a:defRPr>
            </a:lvl4pPr>
            <a:lvl5pPr indent="0" lvl="4" marL="1828800" marR="0" rtl="0" algn="ctr">
              <a:spcBef>
                <a:spcPts val="400"/>
              </a:spcBef>
              <a:spcAft>
                <a:spcPts val="0"/>
              </a:spcAft>
              <a:buClr>
                <a:schemeClr val="accent4"/>
              </a:buClr>
              <a:buSzPts val="1400"/>
              <a:buFont typeface="Noto Sans Symbols"/>
              <a:buNone/>
              <a:defRPr b="0" i="0" sz="2000" u="none" cap="none" strike="noStrike">
                <a:solidFill>
                  <a:schemeClr val="lt1"/>
                </a:solidFill>
                <a:latin typeface="Questrial"/>
                <a:ea typeface="Questrial"/>
                <a:cs typeface="Questrial"/>
                <a:sym typeface="Questrial"/>
              </a:defRPr>
            </a:lvl5pPr>
            <a:lvl6pPr indent="0" lvl="5" marL="2286000" marR="0" rtl="0" algn="ctr">
              <a:spcBef>
                <a:spcPts val="360"/>
              </a:spcBef>
              <a:spcAft>
                <a:spcPts val="0"/>
              </a:spcAft>
              <a:buClr>
                <a:schemeClr val="accent1"/>
              </a:buClr>
              <a:buSzPts val="1400"/>
              <a:buFont typeface="Noto Sans Symbols"/>
              <a:buNone/>
              <a:defRPr b="0" i="0" sz="1800" u="none" cap="none" strike="noStrike">
                <a:solidFill>
                  <a:schemeClr val="lt1"/>
                </a:solidFill>
                <a:latin typeface="Questrial"/>
                <a:ea typeface="Questrial"/>
                <a:cs typeface="Questrial"/>
                <a:sym typeface="Questrial"/>
              </a:defRPr>
            </a:lvl6pPr>
            <a:lvl7pPr indent="0" lvl="6" marL="2743200" marR="0" rtl="0" algn="ctr">
              <a:spcBef>
                <a:spcPts val="360"/>
              </a:spcBef>
              <a:spcAft>
                <a:spcPts val="0"/>
              </a:spcAft>
              <a:buClr>
                <a:schemeClr val="accent2"/>
              </a:buClr>
              <a:buSzPts val="1700"/>
              <a:buFont typeface="Noto Sans Symbols"/>
              <a:buNone/>
              <a:defRPr b="0" i="0" sz="1800" u="none" cap="none" strike="noStrike">
                <a:solidFill>
                  <a:schemeClr val="lt1"/>
                </a:solidFill>
                <a:latin typeface="Questrial"/>
                <a:ea typeface="Questrial"/>
                <a:cs typeface="Questrial"/>
                <a:sym typeface="Questrial"/>
              </a:defRPr>
            </a:lvl7pPr>
            <a:lvl8pPr indent="0" lvl="7" marL="3200400" marR="0" rtl="0" algn="ctr">
              <a:spcBef>
                <a:spcPts val="360"/>
              </a:spcBef>
              <a:spcAft>
                <a:spcPts val="0"/>
              </a:spcAft>
              <a:buClr>
                <a:schemeClr val="accent3"/>
              </a:buClr>
              <a:buSzPts val="1400"/>
              <a:buFont typeface="Noto Sans Symbols"/>
              <a:buNone/>
              <a:defRPr b="0" i="0" sz="1800" u="none" cap="none" strike="noStrike">
                <a:solidFill>
                  <a:schemeClr val="lt1"/>
                </a:solidFill>
                <a:latin typeface="Questrial"/>
                <a:ea typeface="Questrial"/>
                <a:cs typeface="Questrial"/>
                <a:sym typeface="Questrial"/>
              </a:defRPr>
            </a:lvl8pPr>
            <a:lvl9pPr indent="0" lvl="8" marL="3657600" marR="0" rtl="0" algn="ctr">
              <a:spcBef>
                <a:spcPts val="360"/>
              </a:spcBef>
              <a:spcAft>
                <a:spcPts val="0"/>
              </a:spcAft>
              <a:buClr>
                <a:schemeClr val="accent4"/>
              </a:buClr>
              <a:buSzPts val="1400"/>
              <a:buFont typeface="Noto Sans Symbols"/>
              <a:buNone/>
              <a:defRPr b="0" i="0" sz="1800" u="none" cap="none" strike="noStrike">
                <a:solidFill>
                  <a:schemeClr val="lt1"/>
                </a:solidFill>
                <a:latin typeface="Questrial"/>
                <a:ea typeface="Questrial"/>
                <a:cs typeface="Questrial"/>
                <a:sym typeface="Questrial"/>
              </a:defRPr>
            </a:lvl9pPr>
          </a:lstStyle>
          <a:p/>
        </p:txBody>
      </p:sp>
      <p:sp>
        <p:nvSpPr>
          <p:cNvPr id="48" name="Google Shape;48;p6"/>
          <p:cNvSpPr txBox="1"/>
          <p:nvPr>
            <p:ph idx="10" type="dt"/>
          </p:nvPr>
        </p:nvSpPr>
        <p:spPr>
          <a:xfrm>
            <a:off x="76200" y="4551524"/>
            <a:ext cx="2057400" cy="514500"/>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b="0" i="0" sz="2000" u="none" cap="none" strike="noStrike">
                <a:solidFill>
                  <a:srgbClr val="FFFFFF"/>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lt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lt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lt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lt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lt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lt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lt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lt1"/>
                </a:solidFill>
                <a:latin typeface="Questrial"/>
                <a:ea typeface="Questrial"/>
                <a:cs typeface="Questrial"/>
                <a:sym typeface="Questrial"/>
              </a:defRPr>
            </a:lvl9pPr>
          </a:lstStyle>
          <a:p/>
        </p:txBody>
      </p:sp>
      <p:sp>
        <p:nvSpPr>
          <p:cNvPr id="49" name="Google Shape;49;p6"/>
          <p:cNvSpPr txBox="1"/>
          <p:nvPr>
            <p:ph idx="11" type="ftr"/>
          </p:nvPr>
        </p:nvSpPr>
        <p:spPr>
          <a:xfrm>
            <a:off x="2085393" y="177404"/>
            <a:ext cx="5867400" cy="273900"/>
          </a:xfrm>
          <a:prstGeom prst="rect">
            <a:avLst/>
          </a:prstGeom>
          <a:noFill/>
          <a:ln>
            <a:noFill/>
          </a:ln>
        </p:spPr>
        <p:txBody>
          <a:bodyPr anchorCtr="0" anchor="ctr" bIns="91425" lIns="91425" spcFirstLastPara="1" rIns="91425" wrap="square" tIns="91425"/>
          <a:lstStyle>
            <a:lvl1pPr indent="0" lvl="0" marL="0" marR="0" rtl="0" algn="r">
              <a:spcBef>
                <a:spcPts val="0"/>
              </a:spcBef>
              <a:spcAft>
                <a:spcPts val="0"/>
              </a:spcAft>
              <a:buSzPts val="1400"/>
              <a:buNone/>
              <a:defRPr b="0" i="0" sz="1400" u="none" cap="none" strike="noStrike">
                <a:solidFill>
                  <a:schemeClr val="lt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lt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lt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lt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lt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lt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lt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lt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lt1"/>
                </a:solidFill>
                <a:latin typeface="Questrial"/>
                <a:ea typeface="Questrial"/>
                <a:cs typeface="Questrial"/>
                <a:sym typeface="Questrial"/>
              </a:defRPr>
            </a:lvl9pPr>
          </a:lstStyle>
          <a:p/>
        </p:txBody>
      </p:sp>
      <p:sp>
        <p:nvSpPr>
          <p:cNvPr id="50" name="Google Shape;50;p6"/>
          <p:cNvSpPr txBox="1"/>
          <p:nvPr>
            <p:ph idx="12" type="sldNum"/>
          </p:nvPr>
        </p:nvSpPr>
        <p:spPr>
          <a:xfrm>
            <a:off x="8001000" y="171450"/>
            <a:ext cx="838200" cy="2859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i="0" sz="1400" u="none" cap="none" strike="noStrike">
                <a:solidFill>
                  <a:schemeClr val="lt2"/>
                </a:solidFill>
                <a:latin typeface="Questrial"/>
                <a:ea typeface="Questrial"/>
                <a:cs typeface="Questrial"/>
                <a:sym typeface="Questrial"/>
              </a:defRPr>
            </a:lvl1pPr>
            <a:lvl2pPr indent="0" lvl="1" marL="0" marR="0" rtl="0" algn="ctr">
              <a:spcBef>
                <a:spcPts val="0"/>
              </a:spcBef>
              <a:buNone/>
              <a:defRPr b="1" i="0" sz="1400" u="none" cap="none" strike="noStrike">
                <a:solidFill>
                  <a:schemeClr val="lt2"/>
                </a:solidFill>
                <a:latin typeface="Questrial"/>
                <a:ea typeface="Questrial"/>
                <a:cs typeface="Questrial"/>
                <a:sym typeface="Questrial"/>
              </a:defRPr>
            </a:lvl2pPr>
            <a:lvl3pPr indent="0" lvl="2" marL="0" marR="0" rtl="0" algn="ctr">
              <a:spcBef>
                <a:spcPts val="0"/>
              </a:spcBef>
              <a:buNone/>
              <a:defRPr b="1" i="0" sz="1400" u="none" cap="none" strike="noStrike">
                <a:solidFill>
                  <a:schemeClr val="lt2"/>
                </a:solidFill>
                <a:latin typeface="Questrial"/>
                <a:ea typeface="Questrial"/>
                <a:cs typeface="Questrial"/>
                <a:sym typeface="Questrial"/>
              </a:defRPr>
            </a:lvl3pPr>
            <a:lvl4pPr indent="0" lvl="3" marL="0" marR="0" rtl="0" algn="ctr">
              <a:spcBef>
                <a:spcPts val="0"/>
              </a:spcBef>
              <a:buNone/>
              <a:defRPr b="1" i="0" sz="1400" u="none" cap="none" strike="noStrike">
                <a:solidFill>
                  <a:schemeClr val="lt2"/>
                </a:solidFill>
                <a:latin typeface="Questrial"/>
                <a:ea typeface="Questrial"/>
                <a:cs typeface="Questrial"/>
                <a:sym typeface="Questrial"/>
              </a:defRPr>
            </a:lvl4pPr>
            <a:lvl5pPr indent="0" lvl="4" marL="0" marR="0" rtl="0" algn="ctr">
              <a:spcBef>
                <a:spcPts val="0"/>
              </a:spcBef>
              <a:buNone/>
              <a:defRPr b="1" i="0" sz="1400" u="none" cap="none" strike="noStrike">
                <a:solidFill>
                  <a:schemeClr val="lt2"/>
                </a:solidFill>
                <a:latin typeface="Questrial"/>
                <a:ea typeface="Questrial"/>
                <a:cs typeface="Questrial"/>
                <a:sym typeface="Questrial"/>
              </a:defRPr>
            </a:lvl5pPr>
            <a:lvl6pPr indent="0" lvl="5" marL="0" marR="0" rtl="0" algn="ctr">
              <a:spcBef>
                <a:spcPts val="0"/>
              </a:spcBef>
              <a:buNone/>
              <a:defRPr b="1" i="0" sz="1400" u="none" cap="none" strike="noStrike">
                <a:solidFill>
                  <a:schemeClr val="lt2"/>
                </a:solidFill>
                <a:latin typeface="Questrial"/>
                <a:ea typeface="Questrial"/>
                <a:cs typeface="Questrial"/>
                <a:sym typeface="Questrial"/>
              </a:defRPr>
            </a:lvl6pPr>
            <a:lvl7pPr indent="0" lvl="6" marL="0" marR="0" rtl="0" algn="ctr">
              <a:spcBef>
                <a:spcPts val="0"/>
              </a:spcBef>
              <a:buNone/>
              <a:defRPr b="1" i="0" sz="1400" u="none" cap="none" strike="noStrike">
                <a:solidFill>
                  <a:schemeClr val="lt2"/>
                </a:solidFill>
                <a:latin typeface="Questrial"/>
                <a:ea typeface="Questrial"/>
                <a:cs typeface="Questrial"/>
                <a:sym typeface="Questrial"/>
              </a:defRPr>
            </a:lvl7pPr>
            <a:lvl8pPr indent="0" lvl="7" marL="0" marR="0" rtl="0" algn="ctr">
              <a:spcBef>
                <a:spcPts val="0"/>
              </a:spcBef>
              <a:buNone/>
              <a:defRPr b="1" i="0" sz="1400" u="none" cap="none" strike="noStrike">
                <a:solidFill>
                  <a:schemeClr val="lt2"/>
                </a:solidFill>
                <a:latin typeface="Questrial"/>
                <a:ea typeface="Questrial"/>
                <a:cs typeface="Questrial"/>
                <a:sym typeface="Questrial"/>
              </a:defRPr>
            </a:lvl8pPr>
            <a:lvl9pPr indent="0" lvl="8" marL="0" marR="0" rtl="0" algn="ctr">
              <a:spcBef>
                <a:spcPts val="0"/>
              </a:spcBef>
              <a:buNone/>
              <a:defRPr b="1" i="0" sz="1400" u="none" cap="none" strike="noStrike">
                <a:solidFill>
                  <a:schemeClr val="lt2"/>
                </a:solidFill>
                <a:latin typeface="Questrial"/>
                <a:ea typeface="Questrial"/>
                <a:cs typeface="Questrial"/>
                <a:sym typeface="Quest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type="twoTxTwoObj">
  <p:cSld name="TWO_OBJECTS_WITH_TEXT">
    <p:spTree>
      <p:nvGrpSpPr>
        <p:cNvPr id="51" name="Shape 51"/>
        <p:cNvGrpSpPr/>
        <p:nvPr/>
      </p:nvGrpSpPr>
      <p:grpSpPr>
        <a:xfrm>
          <a:off x="0" y="0"/>
          <a:ext cx="0" cy="0"/>
          <a:chOff x="0" y="0"/>
          <a:chExt cx="0" cy="0"/>
        </a:xfrm>
      </p:grpSpPr>
      <p:sp>
        <p:nvSpPr>
          <p:cNvPr id="52" name="Google Shape;52;p7"/>
          <p:cNvSpPr txBox="1"/>
          <p:nvPr>
            <p:ph type="title"/>
          </p:nvPr>
        </p:nvSpPr>
        <p:spPr>
          <a:xfrm>
            <a:off x="533400" y="204787"/>
            <a:ext cx="8153400" cy="6525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Clr>
                <a:schemeClr val="dk2"/>
              </a:buClr>
              <a:buSzPts val="3000"/>
              <a:buFont typeface="Questrial"/>
              <a:buNone/>
              <a:defRPr b="0" i="0" sz="4400" u="none" cap="none" strike="noStrike">
                <a:solidFill>
                  <a:schemeClr val="dk2"/>
                </a:solidFill>
                <a:latin typeface="Questrial"/>
                <a:ea typeface="Questrial"/>
                <a:cs typeface="Questrial"/>
                <a:sym typeface="Questrial"/>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53" name="Google Shape;53;p7"/>
          <p:cNvSpPr txBox="1"/>
          <p:nvPr>
            <p:ph idx="1" type="body"/>
          </p:nvPr>
        </p:nvSpPr>
        <p:spPr>
          <a:xfrm>
            <a:off x="609600" y="1828800"/>
            <a:ext cx="3886200" cy="2685900"/>
          </a:xfrm>
          <a:prstGeom prst="rect">
            <a:avLst/>
          </a:prstGeom>
          <a:noFill/>
          <a:ln>
            <a:noFill/>
          </a:ln>
        </p:spPr>
        <p:txBody>
          <a:bodyPr anchorCtr="0" anchor="t" bIns="91425" lIns="91425" spcFirstLastPara="1" rIns="91425" wrap="square" tIns="91425"/>
          <a:lstStyle>
            <a:lvl1pPr indent="-339090" lvl="0" marL="457200" marR="0" rtl="0" algn="l">
              <a:spcBef>
                <a:spcPts val="700"/>
              </a:spcBef>
              <a:spcAft>
                <a:spcPts val="0"/>
              </a:spcAft>
              <a:buClr>
                <a:schemeClr val="accent2"/>
              </a:buClr>
              <a:buSzPts val="1740"/>
              <a:buFont typeface="Noto Sans Symbols"/>
              <a:buChar char="◻"/>
              <a:defRPr b="0" i="0" sz="2900" u="none" cap="none" strike="noStrike">
                <a:solidFill>
                  <a:schemeClr val="dk1"/>
                </a:solidFill>
                <a:latin typeface="Questrial"/>
                <a:ea typeface="Questrial"/>
                <a:cs typeface="Questrial"/>
                <a:sym typeface="Questrial"/>
              </a:defRPr>
            </a:lvl1pPr>
            <a:lvl2pPr indent="-344169" lvl="1" marL="914400" marR="0" rtl="0" algn="l">
              <a:spcBef>
                <a:spcPts val="550"/>
              </a:spcBef>
              <a:spcAft>
                <a:spcPts val="0"/>
              </a:spcAft>
              <a:buClr>
                <a:schemeClr val="accent1"/>
              </a:buClr>
              <a:buSzPts val="1820"/>
              <a:buFont typeface="Noto Sans Symbols"/>
              <a:buChar char="⬜"/>
              <a:defRPr b="0" i="0" sz="2600" u="none" cap="none" strike="noStrike">
                <a:solidFill>
                  <a:schemeClr val="dk1"/>
                </a:solidFill>
                <a:latin typeface="Questrial"/>
                <a:ea typeface="Questrial"/>
                <a:cs typeface="Questrial"/>
                <a:sym typeface="Questrial"/>
              </a:defRPr>
            </a:lvl2pPr>
            <a:lvl3pPr indent="-338137" lvl="2" marL="1371600" marR="0" rtl="0" algn="l">
              <a:spcBef>
                <a:spcPts val="500"/>
              </a:spcBef>
              <a:spcAft>
                <a:spcPts val="0"/>
              </a:spcAft>
              <a:buClr>
                <a:schemeClr val="accent2"/>
              </a:buClr>
              <a:buSzPts val="1725"/>
              <a:buFont typeface="Noto Sans Symbols"/>
              <a:buChar char="■"/>
              <a:defRPr b="0" i="0" sz="2300" u="none" cap="none" strike="noStrike">
                <a:solidFill>
                  <a:schemeClr val="dk1"/>
                </a:solidFill>
                <a:latin typeface="Questrial"/>
                <a:ea typeface="Questrial"/>
                <a:cs typeface="Questrial"/>
                <a:sym typeface="Questrial"/>
              </a:defRPr>
            </a:lvl3pPr>
            <a:lvl4pPr indent="-323850" lvl="3" marL="1828800" marR="0" rtl="0" algn="l">
              <a:spcBef>
                <a:spcPts val="400"/>
              </a:spcBef>
              <a:spcAft>
                <a:spcPts val="0"/>
              </a:spcAft>
              <a:buClr>
                <a:schemeClr val="accent3"/>
              </a:buClr>
              <a:buSzPts val="1500"/>
              <a:buFont typeface="Noto Sans Symbols"/>
              <a:buChar char="■"/>
              <a:defRPr b="0" i="0" sz="2000" u="none" cap="none" strike="noStrike">
                <a:solidFill>
                  <a:schemeClr val="dk1"/>
                </a:solidFill>
                <a:latin typeface="Questrial"/>
                <a:ea typeface="Questrial"/>
                <a:cs typeface="Questrial"/>
                <a:sym typeface="Questrial"/>
              </a:defRPr>
            </a:lvl4pPr>
            <a:lvl5pPr indent="-311150" lvl="4" marL="2286000" marR="0" rtl="0" algn="l">
              <a:spcBef>
                <a:spcPts val="400"/>
              </a:spcBef>
              <a:spcAft>
                <a:spcPts val="0"/>
              </a:spcAft>
              <a:buClr>
                <a:schemeClr val="accent4"/>
              </a:buClr>
              <a:buSzPts val="1300"/>
              <a:buFont typeface="Noto Sans Symbols"/>
              <a:buChar char="■"/>
              <a:defRPr b="0" i="0" sz="2000" u="none" cap="none" strike="noStrike">
                <a:solidFill>
                  <a:schemeClr val="dk1"/>
                </a:solidFill>
                <a:latin typeface="Questrial"/>
                <a:ea typeface="Questrial"/>
                <a:cs typeface="Questrial"/>
                <a:sym typeface="Questrial"/>
              </a:defRPr>
            </a:lvl5pPr>
            <a:lvl6pPr indent="-342900" lvl="5" marL="2743200" marR="0" rtl="0" algn="l">
              <a:spcBef>
                <a:spcPts val="360"/>
              </a:spcBef>
              <a:spcAft>
                <a:spcPts val="0"/>
              </a:spcAft>
              <a:buClr>
                <a:schemeClr val="accent1"/>
              </a:buClr>
              <a:buSzPts val="1800"/>
              <a:buFont typeface="Noto Sans Symbols"/>
              <a:buChar char="▪"/>
              <a:defRPr b="0" i="0" sz="1800" u="none" cap="none" strike="noStrike">
                <a:solidFill>
                  <a:schemeClr val="dk1"/>
                </a:solidFill>
                <a:latin typeface="Questrial"/>
                <a:ea typeface="Questrial"/>
                <a:cs typeface="Questrial"/>
                <a:sym typeface="Questrial"/>
              </a:defRPr>
            </a:lvl6pPr>
            <a:lvl7pPr indent="-342900" lvl="6" marL="3200400" marR="0" rtl="0" algn="l">
              <a:spcBef>
                <a:spcPts val="360"/>
              </a:spcBef>
              <a:spcAft>
                <a:spcPts val="0"/>
              </a:spcAft>
              <a:buClr>
                <a:schemeClr val="accent2"/>
              </a:buClr>
              <a:buSzPts val="1800"/>
              <a:buFont typeface="Noto Sans Symbols"/>
              <a:buChar char="▪"/>
              <a:defRPr b="0" i="0" sz="1800" u="none" cap="none" strike="noStrike">
                <a:solidFill>
                  <a:schemeClr val="dk1"/>
                </a:solidFill>
                <a:latin typeface="Questrial"/>
                <a:ea typeface="Questrial"/>
                <a:cs typeface="Questrial"/>
                <a:sym typeface="Questrial"/>
              </a:defRPr>
            </a:lvl7pPr>
            <a:lvl8pPr indent="-342900" lvl="7" marL="3657600" marR="0" rtl="0" algn="l">
              <a:spcBef>
                <a:spcPts val="360"/>
              </a:spcBef>
              <a:spcAft>
                <a:spcPts val="0"/>
              </a:spcAft>
              <a:buClr>
                <a:schemeClr val="accent3"/>
              </a:buClr>
              <a:buSzPts val="1800"/>
              <a:buFont typeface="Noto Sans Symbols"/>
              <a:buChar char="▪"/>
              <a:defRPr b="0" i="0" sz="1800" u="none" cap="none" strike="noStrike">
                <a:solidFill>
                  <a:schemeClr val="dk1"/>
                </a:solidFill>
                <a:latin typeface="Questrial"/>
                <a:ea typeface="Questrial"/>
                <a:cs typeface="Questrial"/>
                <a:sym typeface="Questrial"/>
              </a:defRPr>
            </a:lvl8pPr>
            <a:lvl9pPr indent="-342900" lvl="8" marL="4114800" marR="0" rtl="0" algn="l">
              <a:spcBef>
                <a:spcPts val="360"/>
              </a:spcBef>
              <a:spcAft>
                <a:spcPts val="0"/>
              </a:spcAft>
              <a:buClr>
                <a:schemeClr val="accent4"/>
              </a:buClr>
              <a:buSzPts val="1800"/>
              <a:buFont typeface="Noto Sans Symbols"/>
              <a:buChar char="▪"/>
              <a:defRPr b="0" i="0" sz="1800" u="none" cap="none" strike="noStrike">
                <a:solidFill>
                  <a:schemeClr val="dk1"/>
                </a:solidFill>
                <a:latin typeface="Questrial"/>
                <a:ea typeface="Questrial"/>
                <a:cs typeface="Questrial"/>
                <a:sym typeface="Questrial"/>
              </a:defRPr>
            </a:lvl9pPr>
          </a:lstStyle>
          <a:p/>
        </p:txBody>
      </p:sp>
      <p:sp>
        <p:nvSpPr>
          <p:cNvPr id="54" name="Google Shape;54;p7"/>
          <p:cNvSpPr txBox="1"/>
          <p:nvPr>
            <p:ph idx="2" type="body"/>
          </p:nvPr>
        </p:nvSpPr>
        <p:spPr>
          <a:xfrm>
            <a:off x="4800600" y="1828800"/>
            <a:ext cx="3886200" cy="2685900"/>
          </a:xfrm>
          <a:prstGeom prst="rect">
            <a:avLst/>
          </a:prstGeom>
          <a:noFill/>
          <a:ln>
            <a:noFill/>
          </a:ln>
        </p:spPr>
        <p:txBody>
          <a:bodyPr anchorCtr="0" anchor="t" bIns="91425" lIns="91425" spcFirstLastPara="1" rIns="91425" wrap="square" tIns="91425"/>
          <a:lstStyle>
            <a:lvl1pPr indent="-339090" lvl="0" marL="457200" marR="0" rtl="0" algn="l">
              <a:spcBef>
                <a:spcPts val="700"/>
              </a:spcBef>
              <a:spcAft>
                <a:spcPts val="0"/>
              </a:spcAft>
              <a:buClr>
                <a:schemeClr val="accent2"/>
              </a:buClr>
              <a:buSzPts val="1740"/>
              <a:buFont typeface="Noto Sans Symbols"/>
              <a:buChar char="◻"/>
              <a:defRPr b="0" i="0" sz="2900" u="none" cap="none" strike="noStrike">
                <a:solidFill>
                  <a:schemeClr val="dk1"/>
                </a:solidFill>
                <a:latin typeface="Questrial"/>
                <a:ea typeface="Questrial"/>
                <a:cs typeface="Questrial"/>
                <a:sym typeface="Questrial"/>
              </a:defRPr>
            </a:lvl1pPr>
            <a:lvl2pPr indent="-344169" lvl="1" marL="914400" marR="0" rtl="0" algn="l">
              <a:spcBef>
                <a:spcPts val="550"/>
              </a:spcBef>
              <a:spcAft>
                <a:spcPts val="0"/>
              </a:spcAft>
              <a:buClr>
                <a:schemeClr val="accent1"/>
              </a:buClr>
              <a:buSzPts val="1820"/>
              <a:buFont typeface="Noto Sans Symbols"/>
              <a:buChar char="⬜"/>
              <a:defRPr b="0" i="0" sz="2600" u="none" cap="none" strike="noStrike">
                <a:solidFill>
                  <a:schemeClr val="dk1"/>
                </a:solidFill>
                <a:latin typeface="Questrial"/>
                <a:ea typeface="Questrial"/>
                <a:cs typeface="Questrial"/>
                <a:sym typeface="Questrial"/>
              </a:defRPr>
            </a:lvl2pPr>
            <a:lvl3pPr indent="-338137" lvl="2" marL="1371600" marR="0" rtl="0" algn="l">
              <a:spcBef>
                <a:spcPts val="500"/>
              </a:spcBef>
              <a:spcAft>
                <a:spcPts val="0"/>
              </a:spcAft>
              <a:buClr>
                <a:schemeClr val="accent2"/>
              </a:buClr>
              <a:buSzPts val="1725"/>
              <a:buFont typeface="Noto Sans Symbols"/>
              <a:buChar char="■"/>
              <a:defRPr b="0" i="0" sz="2300" u="none" cap="none" strike="noStrike">
                <a:solidFill>
                  <a:schemeClr val="dk1"/>
                </a:solidFill>
                <a:latin typeface="Questrial"/>
                <a:ea typeface="Questrial"/>
                <a:cs typeface="Questrial"/>
                <a:sym typeface="Questrial"/>
              </a:defRPr>
            </a:lvl3pPr>
            <a:lvl4pPr indent="-323850" lvl="3" marL="1828800" marR="0" rtl="0" algn="l">
              <a:spcBef>
                <a:spcPts val="400"/>
              </a:spcBef>
              <a:spcAft>
                <a:spcPts val="0"/>
              </a:spcAft>
              <a:buClr>
                <a:schemeClr val="accent3"/>
              </a:buClr>
              <a:buSzPts val="1500"/>
              <a:buFont typeface="Noto Sans Symbols"/>
              <a:buChar char="■"/>
              <a:defRPr b="0" i="0" sz="2000" u="none" cap="none" strike="noStrike">
                <a:solidFill>
                  <a:schemeClr val="dk1"/>
                </a:solidFill>
                <a:latin typeface="Questrial"/>
                <a:ea typeface="Questrial"/>
                <a:cs typeface="Questrial"/>
                <a:sym typeface="Questrial"/>
              </a:defRPr>
            </a:lvl4pPr>
            <a:lvl5pPr indent="-311150" lvl="4" marL="2286000" marR="0" rtl="0" algn="l">
              <a:spcBef>
                <a:spcPts val="400"/>
              </a:spcBef>
              <a:spcAft>
                <a:spcPts val="0"/>
              </a:spcAft>
              <a:buClr>
                <a:schemeClr val="accent4"/>
              </a:buClr>
              <a:buSzPts val="1300"/>
              <a:buFont typeface="Noto Sans Symbols"/>
              <a:buChar char="■"/>
              <a:defRPr b="0" i="0" sz="2000" u="none" cap="none" strike="noStrike">
                <a:solidFill>
                  <a:schemeClr val="dk1"/>
                </a:solidFill>
                <a:latin typeface="Questrial"/>
                <a:ea typeface="Questrial"/>
                <a:cs typeface="Questrial"/>
                <a:sym typeface="Questrial"/>
              </a:defRPr>
            </a:lvl5pPr>
            <a:lvl6pPr indent="-342900" lvl="5" marL="2743200" marR="0" rtl="0" algn="l">
              <a:spcBef>
                <a:spcPts val="360"/>
              </a:spcBef>
              <a:spcAft>
                <a:spcPts val="0"/>
              </a:spcAft>
              <a:buClr>
                <a:schemeClr val="accent1"/>
              </a:buClr>
              <a:buSzPts val="1800"/>
              <a:buFont typeface="Noto Sans Symbols"/>
              <a:buChar char="▪"/>
              <a:defRPr b="0" i="0" sz="1800" u="none" cap="none" strike="noStrike">
                <a:solidFill>
                  <a:schemeClr val="dk1"/>
                </a:solidFill>
                <a:latin typeface="Questrial"/>
                <a:ea typeface="Questrial"/>
                <a:cs typeface="Questrial"/>
                <a:sym typeface="Questrial"/>
              </a:defRPr>
            </a:lvl6pPr>
            <a:lvl7pPr indent="-342900" lvl="6" marL="3200400" marR="0" rtl="0" algn="l">
              <a:spcBef>
                <a:spcPts val="360"/>
              </a:spcBef>
              <a:spcAft>
                <a:spcPts val="0"/>
              </a:spcAft>
              <a:buClr>
                <a:schemeClr val="accent2"/>
              </a:buClr>
              <a:buSzPts val="1800"/>
              <a:buFont typeface="Noto Sans Symbols"/>
              <a:buChar char="▪"/>
              <a:defRPr b="0" i="0" sz="1800" u="none" cap="none" strike="noStrike">
                <a:solidFill>
                  <a:schemeClr val="dk1"/>
                </a:solidFill>
                <a:latin typeface="Questrial"/>
                <a:ea typeface="Questrial"/>
                <a:cs typeface="Questrial"/>
                <a:sym typeface="Questrial"/>
              </a:defRPr>
            </a:lvl7pPr>
            <a:lvl8pPr indent="-342900" lvl="7" marL="3657600" marR="0" rtl="0" algn="l">
              <a:spcBef>
                <a:spcPts val="360"/>
              </a:spcBef>
              <a:spcAft>
                <a:spcPts val="0"/>
              </a:spcAft>
              <a:buClr>
                <a:schemeClr val="accent3"/>
              </a:buClr>
              <a:buSzPts val="1800"/>
              <a:buFont typeface="Noto Sans Symbols"/>
              <a:buChar char="▪"/>
              <a:defRPr b="0" i="0" sz="1800" u="none" cap="none" strike="noStrike">
                <a:solidFill>
                  <a:schemeClr val="dk1"/>
                </a:solidFill>
                <a:latin typeface="Questrial"/>
                <a:ea typeface="Questrial"/>
                <a:cs typeface="Questrial"/>
                <a:sym typeface="Questrial"/>
              </a:defRPr>
            </a:lvl8pPr>
            <a:lvl9pPr indent="-342900" lvl="8" marL="4114800" marR="0" rtl="0" algn="l">
              <a:spcBef>
                <a:spcPts val="360"/>
              </a:spcBef>
              <a:spcAft>
                <a:spcPts val="0"/>
              </a:spcAft>
              <a:buClr>
                <a:schemeClr val="accent4"/>
              </a:buClr>
              <a:buSzPts val="1800"/>
              <a:buFont typeface="Noto Sans Symbols"/>
              <a:buChar char="▪"/>
              <a:defRPr b="0" i="0" sz="1800" u="none" cap="none" strike="noStrike">
                <a:solidFill>
                  <a:schemeClr val="dk1"/>
                </a:solidFill>
                <a:latin typeface="Questrial"/>
                <a:ea typeface="Questrial"/>
                <a:cs typeface="Questrial"/>
                <a:sym typeface="Questrial"/>
              </a:defRPr>
            </a:lvl9pPr>
          </a:lstStyle>
          <a:p/>
        </p:txBody>
      </p:sp>
      <p:sp>
        <p:nvSpPr>
          <p:cNvPr id="55" name="Google Shape;55;p7"/>
          <p:cNvSpPr txBox="1"/>
          <p:nvPr>
            <p:ph idx="10" type="dt"/>
          </p:nvPr>
        </p:nvSpPr>
        <p:spPr>
          <a:xfrm>
            <a:off x="6096000" y="4686300"/>
            <a:ext cx="2667000" cy="2739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56" name="Google Shape;56;p7"/>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i="0" sz="1400" u="none" cap="none" strike="noStrike">
                <a:solidFill>
                  <a:srgbClr val="FFFFFF"/>
                </a:solidFill>
                <a:latin typeface="Questrial"/>
                <a:ea typeface="Questrial"/>
                <a:cs typeface="Questrial"/>
                <a:sym typeface="Questrial"/>
              </a:defRPr>
            </a:lvl1pPr>
            <a:lvl2pPr indent="0" lvl="1" marL="0" marR="0" rtl="0" algn="ctr">
              <a:spcBef>
                <a:spcPts val="0"/>
              </a:spcBef>
              <a:buNone/>
              <a:defRPr b="1" i="0" sz="1400" u="none" cap="none" strike="noStrike">
                <a:solidFill>
                  <a:srgbClr val="FFFFFF"/>
                </a:solidFill>
                <a:latin typeface="Questrial"/>
                <a:ea typeface="Questrial"/>
                <a:cs typeface="Questrial"/>
                <a:sym typeface="Questrial"/>
              </a:defRPr>
            </a:lvl2pPr>
            <a:lvl3pPr indent="0" lvl="2" marL="0" marR="0" rtl="0" algn="ctr">
              <a:spcBef>
                <a:spcPts val="0"/>
              </a:spcBef>
              <a:buNone/>
              <a:defRPr b="1" i="0" sz="1400" u="none" cap="none" strike="noStrike">
                <a:solidFill>
                  <a:srgbClr val="FFFFFF"/>
                </a:solidFill>
                <a:latin typeface="Questrial"/>
                <a:ea typeface="Questrial"/>
                <a:cs typeface="Questrial"/>
                <a:sym typeface="Questrial"/>
              </a:defRPr>
            </a:lvl3pPr>
            <a:lvl4pPr indent="0" lvl="3" marL="0" marR="0" rtl="0" algn="ctr">
              <a:spcBef>
                <a:spcPts val="0"/>
              </a:spcBef>
              <a:buNone/>
              <a:defRPr b="1" i="0" sz="1400" u="none" cap="none" strike="noStrike">
                <a:solidFill>
                  <a:srgbClr val="FFFFFF"/>
                </a:solidFill>
                <a:latin typeface="Questrial"/>
                <a:ea typeface="Questrial"/>
                <a:cs typeface="Questrial"/>
                <a:sym typeface="Questrial"/>
              </a:defRPr>
            </a:lvl4pPr>
            <a:lvl5pPr indent="0" lvl="4" marL="0" marR="0" rtl="0" algn="ctr">
              <a:spcBef>
                <a:spcPts val="0"/>
              </a:spcBef>
              <a:buNone/>
              <a:defRPr b="1" i="0" sz="1400" u="none" cap="none" strike="noStrike">
                <a:solidFill>
                  <a:srgbClr val="FFFFFF"/>
                </a:solidFill>
                <a:latin typeface="Questrial"/>
                <a:ea typeface="Questrial"/>
                <a:cs typeface="Questrial"/>
                <a:sym typeface="Questrial"/>
              </a:defRPr>
            </a:lvl5pPr>
            <a:lvl6pPr indent="0" lvl="5" marL="0" marR="0" rtl="0" algn="ctr">
              <a:spcBef>
                <a:spcPts val="0"/>
              </a:spcBef>
              <a:buNone/>
              <a:defRPr b="1" i="0" sz="1400" u="none" cap="none" strike="noStrike">
                <a:solidFill>
                  <a:srgbClr val="FFFFFF"/>
                </a:solidFill>
                <a:latin typeface="Questrial"/>
                <a:ea typeface="Questrial"/>
                <a:cs typeface="Questrial"/>
                <a:sym typeface="Questrial"/>
              </a:defRPr>
            </a:lvl6pPr>
            <a:lvl7pPr indent="0" lvl="6" marL="0" marR="0" rtl="0" algn="ctr">
              <a:spcBef>
                <a:spcPts val="0"/>
              </a:spcBef>
              <a:buNone/>
              <a:defRPr b="1" i="0" sz="1400" u="none" cap="none" strike="noStrike">
                <a:solidFill>
                  <a:srgbClr val="FFFFFF"/>
                </a:solidFill>
                <a:latin typeface="Questrial"/>
                <a:ea typeface="Questrial"/>
                <a:cs typeface="Questrial"/>
                <a:sym typeface="Questrial"/>
              </a:defRPr>
            </a:lvl7pPr>
            <a:lvl8pPr indent="0" lvl="7" marL="0" marR="0" rtl="0" algn="ctr">
              <a:spcBef>
                <a:spcPts val="0"/>
              </a:spcBef>
              <a:buNone/>
              <a:defRPr b="1" i="0" sz="1400" u="none" cap="none" strike="noStrike">
                <a:solidFill>
                  <a:srgbClr val="FFFFFF"/>
                </a:solidFill>
                <a:latin typeface="Questrial"/>
                <a:ea typeface="Questrial"/>
                <a:cs typeface="Questrial"/>
                <a:sym typeface="Questrial"/>
              </a:defRPr>
            </a:lvl8pPr>
            <a:lvl9pPr indent="0" lvl="8" marL="0" marR="0" rtl="0" algn="ctr">
              <a:spcBef>
                <a:spcPts val="0"/>
              </a:spcBef>
              <a:buNone/>
              <a:defRPr b="1" i="0" sz="1400" u="none" cap="none" strike="noStrike">
                <a:solidFill>
                  <a:srgbClr val="FFFFFF"/>
                </a:solidFill>
                <a:latin typeface="Questrial"/>
                <a:ea typeface="Questrial"/>
                <a:cs typeface="Questrial"/>
                <a:sym typeface="Questrial"/>
              </a:defRPr>
            </a:lvl9pPr>
          </a:lstStyle>
          <a:p>
            <a:pPr indent="0" lvl="0" marL="0" rtl="0" algn="ctr">
              <a:spcBef>
                <a:spcPts val="0"/>
              </a:spcBef>
              <a:spcAft>
                <a:spcPts val="0"/>
              </a:spcAft>
              <a:buNone/>
            </a:pPr>
            <a:fld id="{00000000-1234-1234-1234-123412341234}" type="slidenum">
              <a:rPr lang="en"/>
              <a:t>‹#›</a:t>
            </a:fld>
            <a:endParaRPr/>
          </a:p>
        </p:txBody>
      </p:sp>
      <p:sp>
        <p:nvSpPr>
          <p:cNvPr id="57" name="Google Shape;57;p7"/>
          <p:cNvSpPr txBox="1"/>
          <p:nvPr>
            <p:ph idx="11" type="ftr"/>
          </p:nvPr>
        </p:nvSpPr>
        <p:spPr>
          <a:xfrm>
            <a:off x="609601" y="4686155"/>
            <a:ext cx="5421000" cy="273900"/>
          </a:xfrm>
          <a:prstGeom prst="rect">
            <a:avLst/>
          </a:prstGeom>
          <a:noFill/>
          <a:ln>
            <a:noFill/>
          </a:ln>
        </p:spPr>
        <p:txBody>
          <a:bodyPr anchorCtr="0" anchor="ctr" bIns="91425" lIns="91425" spcFirstLastPara="1" rIns="91425" wrap="square" tIns="91425"/>
          <a:lstStyle>
            <a:lvl1pPr indent="0" lvl="0" marL="0" marR="0" rtl="0" algn="r">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58" name="Google Shape;58;p7"/>
          <p:cNvSpPr txBox="1"/>
          <p:nvPr>
            <p:ph idx="3" type="body"/>
          </p:nvPr>
        </p:nvSpPr>
        <p:spPr>
          <a:xfrm>
            <a:off x="609600" y="1314450"/>
            <a:ext cx="3886200" cy="480000"/>
          </a:xfrm>
          <a:prstGeom prst="rect">
            <a:avLst/>
          </a:prstGeom>
          <a:solidFill>
            <a:schemeClr val="accent2"/>
          </a:solidFill>
          <a:ln>
            <a:noFill/>
          </a:ln>
        </p:spPr>
        <p:txBody>
          <a:bodyPr anchorCtr="0" anchor="ctr" bIns="91425" lIns="91425" spcFirstLastPara="1" rIns="91425" wrap="square" tIns="91425"/>
          <a:lstStyle>
            <a:lvl1pPr indent="-228600" lvl="0" marL="457200" marR="0" rtl="0" algn="l">
              <a:spcBef>
                <a:spcPts val="700"/>
              </a:spcBef>
              <a:spcAft>
                <a:spcPts val="0"/>
              </a:spcAft>
              <a:buClr>
                <a:schemeClr val="accent2"/>
              </a:buClr>
              <a:buSzPts val="2200"/>
              <a:buFont typeface="Noto Sans Symbols"/>
              <a:buNone/>
              <a:defRPr b="1" i="0" sz="2000" u="none" cap="none" strike="noStrike">
                <a:solidFill>
                  <a:srgbClr val="FFFFFF"/>
                </a:solidFill>
                <a:latin typeface="Questrial"/>
                <a:ea typeface="Questrial"/>
                <a:cs typeface="Questrial"/>
                <a:sym typeface="Questrial"/>
              </a:defRPr>
            </a:lvl1pPr>
            <a:lvl2pPr indent="-344169" lvl="1" marL="914400" marR="0" rtl="0" algn="l">
              <a:spcBef>
                <a:spcPts val="550"/>
              </a:spcBef>
              <a:spcAft>
                <a:spcPts val="0"/>
              </a:spcAft>
              <a:buClr>
                <a:schemeClr val="accent1"/>
              </a:buClr>
              <a:buSzPts val="1820"/>
              <a:buFont typeface="Noto Sans Symbols"/>
              <a:buChar char="⬜"/>
              <a:defRPr b="0" i="0" sz="2600" u="none" cap="none" strike="noStrike">
                <a:solidFill>
                  <a:schemeClr val="dk1"/>
                </a:solidFill>
                <a:latin typeface="Questrial"/>
                <a:ea typeface="Questrial"/>
                <a:cs typeface="Questrial"/>
                <a:sym typeface="Questrial"/>
              </a:defRPr>
            </a:lvl2pPr>
            <a:lvl3pPr indent="-338137" lvl="2" marL="1371600" marR="0" rtl="0" algn="l">
              <a:spcBef>
                <a:spcPts val="500"/>
              </a:spcBef>
              <a:spcAft>
                <a:spcPts val="0"/>
              </a:spcAft>
              <a:buClr>
                <a:schemeClr val="accent2"/>
              </a:buClr>
              <a:buSzPts val="1725"/>
              <a:buFont typeface="Noto Sans Symbols"/>
              <a:buChar char="■"/>
              <a:defRPr b="0" i="0" sz="2300" u="none" cap="none" strike="noStrike">
                <a:solidFill>
                  <a:schemeClr val="dk1"/>
                </a:solidFill>
                <a:latin typeface="Questrial"/>
                <a:ea typeface="Questrial"/>
                <a:cs typeface="Questrial"/>
                <a:sym typeface="Questrial"/>
              </a:defRPr>
            </a:lvl3pPr>
            <a:lvl4pPr indent="-323850" lvl="3" marL="1828800" marR="0" rtl="0" algn="l">
              <a:spcBef>
                <a:spcPts val="400"/>
              </a:spcBef>
              <a:spcAft>
                <a:spcPts val="0"/>
              </a:spcAft>
              <a:buClr>
                <a:schemeClr val="accent3"/>
              </a:buClr>
              <a:buSzPts val="1500"/>
              <a:buFont typeface="Noto Sans Symbols"/>
              <a:buChar char="■"/>
              <a:defRPr b="0" i="0" sz="2000" u="none" cap="none" strike="noStrike">
                <a:solidFill>
                  <a:schemeClr val="dk1"/>
                </a:solidFill>
                <a:latin typeface="Questrial"/>
                <a:ea typeface="Questrial"/>
                <a:cs typeface="Questrial"/>
                <a:sym typeface="Questrial"/>
              </a:defRPr>
            </a:lvl4pPr>
            <a:lvl5pPr indent="-311150" lvl="4" marL="2286000" marR="0" rtl="0" algn="l">
              <a:spcBef>
                <a:spcPts val="400"/>
              </a:spcBef>
              <a:spcAft>
                <a:spcPts val="0"/>
              </a:spcAft>
              <a:buClr>
                <a:schemeClr val="accent4"/>
              </a:buClr>
              <a:buSzPts val="1300"/>
              <a:buFont typeface="Noto Sans Symbols"/>
              <a:buChar char="■"/>
              <a:defRPr b="0" i="0" sz="2000" u="none" cap="none" strike="noStrike">
                <a:solidFill>
                  <a:schemeClr val="dk1"/>
                </a:solidFill>
                <a:latin typeface="Questrial"/>
                <a:ea typeface="Questrial"/>
                <a:cs typeface="Questrial"/>
                <a:sym typeface="Questrial"/>
              </a:defRPr>
            </a:lvl5pPr>
            <a:lvl6pPr indent="-342900" lvl="5" marL="2743200" marR="0" rtl="0" algn="l">
              <a:spcBef>
                <a:spcPts val="360"/>
              </a:spcBef>
              <a:spcAft>
                <a:spcPts val="0"/>
              </a:spcAft>
              <a:buClr>
                <a:schemeClr val="accent1"/>
              </a:buClr>
              <a:buSzPts val="1800"/>
              <a:buFont typeface="Noto Sans Symbols"/>
              <a:buChar char="▪"/>
              <a:defRPr b="0" i="0" sz="1800" u="none" cap="none" strike="noStrike">
                <a:solidFill>
                  <a:schemeClr val="dk1"/>
                </a:solidFill>
                <a:latin typeface="Questrial"/>
                <a:ea typeface="Questrial"/>
                <a:cs typeface="Questrial"/>
                <a:sym typeface="Questrial"/>
              </a:defRPr>
            </a:lvl6pPr>
            <a:lvl7pPr indent="-342900" lvl="6" marL="3200400" marR="0" rtl="0" algn="l">
              <a:spcBef>
                <a:spcPts val="360"/>
              </a:spcBef>
              <a:spcAft>
                <a:spcPts val="0"/>
              </a:spcAft>
              <a:buClr>
                <a:schemeClr val="accent2"/>
              </a:buClr>
              <a:buSzPts val="1800"/>
              <a:buFont typeface="Noto Sans Symbols"/>
              <a:buChar char="▪"/>
              <a:defRPr b="0" i="0" sz="1800" u="none" cap="none" strike="noStrike">
                <a:solidFill>
                  <a:schemeClr val="dk1"/>
                </a:solidFill>
                <a:latin typeface="Questrial"/>
                <a:ea typeface="Questrial"/>
                <a:cs typeface="Questrial"/>
                <a:sym typeface="Questrial"/>
              </a:defRPr>
            </a:lvl7pPr>
            <a:lvl8pPr indent="-342900" lvl="7" marL="3657600" marR="0" rtl="0" algn="l">
              <a:spcBef>
                <a:spcPts val="360"/>
              </a:spcBef>
              <a:spcAft>
                <a:spcPts val="0"/>
              </a:spcAft>
              <a:buClr>
                <a:schemeClr val="accent3"/>
              </a:buClr>
              <a:buSzPts val="1800"/>
              <a:buFont typeface="Noto Sans Symbols"/>
              <a:buChar char="▪"/>
              <a:defRPr b="0" i="0" sz="1800" u="none" cap="none" strike="noStrike">
                <a:solidFill>
                  <a:schemeClr val="dk1"/>
                </a:solidFill>
                <a:latin typeface="Questrial"/>
                <a:ea typeface="Questrial"/>
                <a:cs typeface="Questrial"/>
                <a:sym typeface="Questrial"/>
              </a:defRPr>
            </a:lvl8pPr>
            <a:lvl9pPr indent="-342900" lvl="8" marL="4114800" marR="0" rtl="0" algn="l">
              <a:spcBef>
                <a:spcPts val="360"/>
              </a:spcBef>
              <a:spcAft>
                <a:spcPts val="0"/>
              </a:spcAft>
              <a:buClr>
                <a:schemeClr val="accent4"/>
              </a:buClr>
              <a:buSzPts val="1800"/>
              <a:buFont typeface="Noto Sans Symbols"/>
              <a:buChar char="▪"/>
              <a:defRPr b="0" i="0" sz="1800" u="none" cap="none" strike="noStrike">
                <a:solidFill>
                  <a:schemeClr val="dk1"/>
                </a:solidFill>
                <a:latin typeface="Questrial"/>
                <a:ea typeface="Questrial"/>
                <a:cs typeface="Questrial"/>
                <a:sym typeface="Questrial"/>
              </a:defRPr>
            </a:lvl9pPr>
          </a:lstStyle>
          <a:p/>
        </p:txBody>
      </p:sp>
      <p:sp>
        <p:nvSpPr>
          <p:cNvPr id="59" name="Google Shape;59;p7"/>
          <p:cNvSpPr txBox="1"/>
          <p:nvPr>
            <p:ph idx="4" type="body"/>
          </p:nvPr>
        </p:nvSpPr>
        <p:spPr>
          <a:xfrm>
            <a:off x="4800600" y="1314450"/>
            <a:ext cx="3886200" cy="480000"/>
          </a:xfrm>
          <a:prstGeom prst="rect">
            <a:avLst/>
          </a:prstGeom>
          <a:solidFill>
            <a:schemeClr val="accent4"/>
          </a:solidFill>
          <a:ln>
            <a:noFill/>
          </a:ln>
        </p:spPr>
        <p:txBody>
          <a:bodyPr anchorCtr="0" anchor="ctr" bIns="91425" lIns="91425" spcFirstLastPara="1" rIns="91425" wrap="square" tIns="91425"/>
          <a:lstStyle>
            <a:lvl1pPr indent="-228600" lvl="0" marL="457200" marR="0" rtl="0" algn="l">
              <a:spcBef>
                <a:spcPts val="700"/>
              </a:spcBef>
              <a:spcAft>
                <a:spcPts val="0"/>
              </a:spcAft>
              <a:buClr>
                <a:schemeClr val="accent2"/>
              </a:buClr>
              <a:buSzPts val="2200"/>
              <a:buFont typeface="Noto Sans Symbols"/>
              <a:buNone/>
              <a:defRPr b="1" i="0" sz="2000" u="none" cap="none" strike="noStrike">
                <a:solidFill>
                  <a:srgbClr val="FFFFFF"/>
                </a:solidFill>
                <a:latin typeface="Questrial"/>
                <a:ea typeface="Questrial"/>
                <a:cs typeface="Questrial"/>
                <a:sym typeface="Questrial"/>
              </a:defRPr>
            </a:lvl1pPr>
            <a:lvl2pPr indent="-344169" lvl="1" marL="914400" marR="0" rtl="0" algn="l">
              <a:spcBef>
                <a:spcPts val="550"/>
              </a:spcBef>
              <a:spcAft>
                <a:spcPts val="0"/>
              </a:spcAft>
              <a:buClr>
                <a:schemeClr val="accent1"/>
              </a:buClr>
              <a:buSzPts val="1820"/>
              <a:buFont typeface="Noto Sans Symbols"/>
              <a:buChar char="⬜"/>
              <a:defRPr b="0" i="0" sz="2600" u="none" cap="none" strike="noStrike">
                <a:solidFill>
                  <a:schemeClr val="dk1"/>
                </a:solidFill>
                <a:latin typeface="Questrial"/>
                <a:ea typeface="Questrial"/>
                <a:cs typeface="Questrial"/>
                <a:sym typeface="Questrial"/>
              </a:defRPr>
            </a:lvl2pPr>
            <a:lvl3pPr indent="-338137" lvl="2" marL="1371600" marR="0" rtl="0" algn="l">
              <a:spcBef>
                <a:spcPts val="500"/>
              </a:spcBef>
              <a:spcAft>
                <a:spcPts val="0"/>
              </a:spcAft>
              <a:buClr>
                <a:schemeClr val="accent2"/>
              </a:buClr>
              <a:buSzPts val="1725"/>
              <a:buFont typeface="Noto Sans Symbols"/>
              <a:buChar char="■"/>
              <a:defRPr b="0" i="0" sz="2300" u="none" cap="none" strike="noStrike">
                <a:solidFill>
                  <a:schemeClr val="dk1"/>
                </a:solidFill>
                <a:latin typeface="Questrial"/>
                <a:ea typeface="Questrial"/>
                <a:cs typeface="Questrial"/>
                <a:sym typeface="Questrial"/>
              </a:defRPr>
            </a:lvl3pPr>
            <a:lvl4pPr indent="-323850" lvl="3" marL="1828800" marR="0" rtl="0" algn="l">
              <a:spcBef>
                <a:spcPts val="400"/>
              </a:spcBef>
              <a:spcAft>
                <a:spcPts val="0"/>
              </a:spcAft>
              <a:buClr>
                <a:schemeClr val="accent3"/>
              </a:buClr>
              <a:buSzPts val="1500"/>
              <a:buFont typeface="Noto Sans Symbols"/>
              <a:buChar char="■"/>
              <a:defRPr b="0" i="0" sz="2000" u="none" cap="none" strike="noStrike">
                <a:solidFill>
                  <a:schemeClr val="dk1"/>
                </a:solidFill>
                <a:latin typeface="Questrial"/>
                <a:ea typeface="Questrial"/>
                <a:cs typeface="Questrial"/>
                <a:sym typeface="Questrial"/>
              </a:defRPr>
            </a:lvl4pPr>
            <a:lvl5pPr indent="-311150" lvl="4" marL="2286000" marR="0" rtl="0" algn="l">
              <a:spcBef>
                <a:spcPts val="400"/>
              </a:spcBef>
              <a:spcAft>
                <a:spcPts val="0"/>
              </a:spcAft>
              <a:buClr>
                <a:schemeClr val="accent4"/>
              </a:buClr>
              <a:buSzPts val="1300"/>
              <a:buFont typeface="Noto Sans Symbols"/>
              <a:buChar char="■"/>
              <a:defRPr b="0" i="0" sz="2000" u="none" cap="none" strike="noStrike">
                <a:solidFill>
                  <a:schemeClr val="dk1"/>
                </a:solidFill>
                <a:latin typeface="Questrial"/>
                <a:ea typeface="Questrial"/>
                <a:cs typeface="Questrial"/>
                <a:sym typeface="Questrial"/>
              </a:defRPr>
            </a:lvl5pPr>
            <a:lvl6pPr indent="-342900" lvl="5" marL="2743200" marR="0" rtl="0" algn="l">
              <a:spcBef>
                <a:spcPts val="360"/>
              </a:spcBef>
              <a:spcAft>
                <a:spcPts val="0"/>
              </a:spcAft>
              <a:buClr>
                <a:schemeClr val="accent1"/>
              </a:buClr>
              <a:buSzPts val="1800"/>
              <a:buFont typeface="Noto Sans Symbols"/>
              <a:buChar char="▪"/>
              <a:defRPr b="0" i="0" sz="1800" u="none" cap="none" strike="noStrike">
                <a:solidFill>
                  <a:schemeClr val="dk1"/>
                </a:solidFill>
                <a:latin typeface="Questrial"/>
                <a:ea typeface="Questrial"/>
                <a:cs typeface="Questrial"/>
                <a:sym typeface="Questrial"/>
              </a:defRPr>
            </a:lvl6pPr>
            <a:lvl7pPr indent="-342900" lvl="6" marL="3200400" marR="0" rtl="0" algn="l">
              <a:spcBef>
                <a:spcPts val="360"/>
              </a:spcBef>
              <a:spcAft>
                <a:spcPts val="0"/>
              </a:spcAft>
              <a:buClr>
                <a:schemeClr val="accent2"/>
              </a:buClr>
              <a:buSzPts val="1800"/>
              <a:buFont typeface="Noto Sans Symbols"/>
              <a:buChar char="▪"/>
              <a:defRPr b="0" i="0" sz="1800" u="none" cap="none" strike="noStrike">
                <a:solidFill>
                  <a:schemeClr val="dk1"/>
                </a:solidFill>
                <a:latin typeface="Questrial"/>
                <a:ea typeface="Questrial"/>
                <a:cs typeface="Questrial"/>
                <a:sym typeface="Questrial"/>
              </a:defRPr>
            </a:lvl7pPr>
            <a:lvl8pPr indent="-342900" lvl="7" marL="3657600" marR="0" rtl="0" algn="l">
              <a:spcBef>
                <a:spcPts val="360"/>
              </a:spcBef>
              <a:spcAft>
                <a:spcPts val="0"/>
              </a:spcAft>
              <a:buClr>
                <a:schemeClr val="accent3"/>
              </a:buClr>
              <a:buSzPts val="1800"/>
              <a:buFont typeface="Noto Sans Symbols"/>
              <a:buChar char="▪"/>
              <a:defRPr b="0" i="0" sz="1800" u="none" cap="none" strike="noStrike">
                <a:solidFill>
                  <a:schemeClr val="dk1"/>
                </a:solidFill>
                <a:latin typeface="Questrial"/>
                <a:ea typeface="Questrial"/>
                <a:cs typeface="Questrial"/>
                <a:sym typeface="Questrial"/>
              </a:defRPr>
            </a:lvl8pPr>
            <a:lvl9pPr indent="-342900" lvl="8" marL="4114800" marR="0" rtl="0" algn="l">
              <a:spcBef>
                <a:spcPts val="360"/>
              </a:spcBef>
              <a:spcAft>
                <a:spcPts val="0"/>
              </a:spcAft>
              <a:buClr>
                <a:schemeClr val="accent4"/>
              </a:buClr>
              <a:buSzPts val="1800"/>
              <a:buFont typeface="Noto Sans Symbols"/>
              <a:buChar char="▪"/>
              <a:defRPr b="0" i="0" sz="1800" u="none" cap="none" strike="noStrike">
                <a:solidFill>
                  <a:schemeClr val="dk1"/>
                </a:solidFill>
                <a:latin typeface="Questrial"/>
                <a:ea typeface="Questrial"/>
                <a:cs typeface="Questrial"/>
                <a:sym typeface="Questrial"/>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60" name="Shape 60"/>
        <p:cNvGrpSpPr/>
        <p:nvPr/>
      </p:nvGrpSpPr>
      <p:grpSpPr>
        <a:xfrm>
          <a:off x="0" y="0"/>
          <a:ext cx="0" cy="0"/>
          <a:chOff x="0" y="0"/>
          <a:chExt cx="0" cy="0"/>
        </a:xfrm>
      </p:grpSpPr>
      <p:sp>
        <p:nvSpPr>
          <p:cNvPr id="61" name="Google Shape;61;p8"/>
          <p:cNvSpPr txBox="1"/>
          <p:nvPr>
            <p:ph type="title"/>
          </p:nvPr>
        </p:nvSpPr>
        <p:spPr>
          <a:xfrm>
            <a:off x="609600" y="171450"/>
            <a:ext cx="8153400" cy="7428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Clr>
                <a:schemeClr val="dk2"/>
              </a:buClr>
              <a:buSzPts val="3000"/>
              <a:buFont typeface="Questrial"/>
              <a:buNone/>
              <a:defRPr b="0" i="0" sz="4400" u="none" cap="none" strike="noStrike">
                <a:solidFill>
                  <a:schemeClr val="dk2"/>
                </a:solidFill>
                <a:latin typeface="Questrial"/>
                <a:ea typeface="Questrial"/>
                <a:cs typeface="Questrial"/>
                <a:sym typeface="Questrial"/>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62" name="Google Shape;62;p8"/>
          <p:cNvSpPr txBox="1"/>
          <p:nvPr>
            <p:ph idx="10" type="dt"/>
          </p:nvPr>
        </p:nvSpPr>
        <p:spPr>
          <a:xfrm>
            <a:off x="6096000" y="4686300"/>
            <a:ext cx="2667000" cy="2739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63" name="Google Shape;63;p8"/>
          <p:cNvSpPr txBox="1"/>
          <p:nvPr>
            <p:ph idx="11" type="ftr"/>
          </p:nvPr>
        </p:nvSpPr>
        <p:spPr>
          <a:xfrm>
            <a:off x="609601" y="4686155"/>
            <a:ext cx="5421000" cy="273900"/>
          </a:xfrm>
          <a:prstGeom prst="rect">
            <a:avLst/>
          </a:prstGeom>
          <a:noFill/>
          <a:ln>
            <a:noFill/>
          </a:ln>
        </p:spPr>
        <p:txBody>
          <a:bodyPr anchorCtr="0" anchor="ctr" bIns="91425" lIns="91425" spcFirstLastPara="1" rIns="91425" wrap="square" tIns="91425"/>
          <a:lstStyle>
            <a:lvl1pPr indent="0" lvl="0" marL="0" marR="0" rtl="0" algn="r">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64" name="Google Shape;64;p8"/>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i="0" sz="1400" u="none" cap="none" strike="noStrike">
                <a:solidFill>
                  <a:srgbClr val="FFFFFF"/>
                </a:solidFill>
                <a:latin typeface="Questrial"/>
                <a:ea typeface="Questrial"/>
                <a:cs typeface="Questrial"/>
                <a:sym typeface="Questrial"/>
              </a:defRPr>
            </a:lvl1pPr>
            <a:lvl2pPr indent="0" lvl="1" marL="0" marR="0" rtl="0" algn="ctr">
              <a:spcBef>
                <a:spcPts val="0"/>
              </a:spcBef>
              <a:buNone/>
              <a:defRPr b="1" i="0" sz="1400" u="none" cap="none" strike="noStrike">
                <a:solidFill>
                  <a:srgbClr val="FFFFFF"/>
                </a:solidFill>
                <a:latin typeface="Questrial"/>
                <a:ea typeface="Questrial"/>
                <a:cs typeface="Questrial"/>
                <a:sym typeface="Questrial"/>
              </a:defRPr>
            </a:lvl2pPr>
            <a:lvl3pPr indent="0" lvl="2" marL="0" marR="0" rtl="0" algn="ctr">
              <a:spcBef>
                <a:spcPts val="0"/>
              </a:spcBef>
              <a:buNone/>
              <a:defRPr b="1" i="0" sz="1400" u="none" cap="none" strike="noStrike">
                <a:solidFill>
                  <a:srgbClr val="FFFFFF"/>
                </a:solidFill>
                <a:latin typeface="Questrial"/>
                <a:ea typeface="Questrial"/>
                <a:cs typeface="Questrial"/>
                <a:sym typeface="Questrial"/>
              </a:defRPr>
            </a:lvl3pPr>
            <a:lvl4pPr indent="0" lvl="3" marL="0" marR="0" rtl="0" algn="ctr">
              <a:spcBef>
                <a:spcPts val="0"/>
              </a:spcBef>
              <a:buNone/>
              <a:defRPr b="1" i="0" sz="1400" u="none" cap="none" strike="noStrike">
                <a:solidFill>
                  <a:srgbClr val="FFFFFF"/>
                </a:solidFill>
                <a:latin typeface="Questrial"/>
                <a:ea typeface="Questrial"/>
                <a:cs typeface="Questrial"/>
                <a:sym typeface="Questrial"/>
              </a:defRPr>
            </a:lvl4pPr>
            <a:lvl5pPr indent="0" lvl="4" marL="0" marR="0" rtl="0" algn="ctr">
              <a:spcBef>
                <a:spcPts val="0"/>
              </a:spcBef>
              <a:buNone/>
              <a:defRPr b="1" i="0" sz="1400" u="none" cap="none" strike="noStrike">
                <a:solidFill>
                  <a:srgbClr val="FFFFFF"/>
                </a:solidFill>
                <a:latin typeface="Questrial"/>
                <a:ea typeface="Questrial"/>
                <a:cs typeface="Questrial"/>
                <a:sym typeface="Questrial"/>
              </a:defRPr>
            </a:lvl5pPr>
            <a:lvl6pPr indent="0" lvl="5" marL="0" marR="0" rtl="0" algn="ctr">
              <a:spcBef>
                <a:spcPts val="0"/>
              </a:spcBef>
              <a:buNone/>
              <a:defRPr b="1" i="0" sz="1400" u="none" cap="none" strike="noStrike">
                <a:solidFill>
                  <a:srgbClr val="FFFFFF"/>
                </a:solidFill>
                <a:latin typeface="Questrial"/>
                <a:ea typeface="Questrial"/>
                <a:cs typeface="Questrial"/>
                <a:sym typeface="Questrial"/>
              </a:defRPr>
            </a:lvl6pPr>
            <a:lvl7pPr indent="0" lvl="6" marL="0" marR="0" rtl="0" algn="ctr">
              <a:spcBef>
                <a:spcPts val="0"/>
              </a:spcBef>
              <a:buNone/>
              <a:defRPr b="1" i="0" sz="1400" u="none" cap="none" strike="noStrike">
                <a:solidFill>
                  <a:srgbClr val="FFFFFF"/>
                </a:solidFill>
                <a:latin typeface="Questrial"/>
                <a:ea typeface="Questrial"/>
                <a:cs typeface="Questrial"/>
                <a:sym typeface="Questrial"/>
              </a:defRPr>
            </a:lvl7pPr>
            <a:lvl8pPr indent="0" lvl="7" marL="0" marR="0" rtl="0" algn="ctr">
              <a:spcBef>
                <a:spcPts val="0"/>
              </a:spcBef>
              <a:buNone/>
              <a:defRPr b="1" i="0" sz="1400" u="none" cap="none" strike="noStrike">
                <a:solidFill>
                  <a:srgbClr val="FFFFFF"/>
                </a:solidFill>
                <a:latin typeface="Questrial"/>
                <a:ea typeface="Questrial"/>
                <a:cs typeface="Questrial"/>
                <a:sym typeface="Questrial"/>
              </a:defRPr>
            </a:lvl8pPr>
            <a:lvl9pPr indent="0" lvl="8" marL="0" marR="0" rtl="0" algn="ctr">
              <a:spcBef>
                <a:spcPts val="0"/>
              </a:spcBef>
              <a:buNone/>
              <a:defRPr b="1" i="0" sz="1400" u="none" cap="none" strike="noStrike">
                <a:solidFill>
                  <a:srgbClr val="FFFFFF"/>
                </a:solidFill>
                <a:latin typeface="Questrial"/>
                <a:ea typeface="Questrial"/>
                <a:cs typeface="Questrial"/>
                <a:sym typeface="Quest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showMasterSp="0" type="blank">
  <p:cSld name="BLANK">
    <p:spTree>
      <p:nvGrpSpPr>
        <p:cNvPr id="65" name="Shape 65"/>
        <p:cNvGrpSpPr/>
        <p:nvPr/>
      </p:nvGrpSpPr>
      <p:grpSpPr>
        <a:xfrm>
          <a:off x="0" y="0"/>
          <a:ext cx="0" cy="0"/>
          <a:chOff x="0" y="0"/>
          <a:chExt cx="0" cy="0"/>
        </a:xfrm>
      </p:grpSpPr>
      <p:sp>
        <p:nvSpPr>
          <p:cNvPr id="66" name="Google Shape;66;p9"/>
          <p:cNvSpPr txBox="1"/>
          <p:nvPr>
            <p:ph idx="10" type="dt"/>
          </p:nvPr>
        </p:nvSpPr>
        <p:spPr>
          <a:xfrm>
            <a:off x="6096000" y="4686300"/>
            <a:ext cx="2667000" cy="2739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67" name="Google Shape;67;p9"/>
          <p:cNvSpPr txBox="1"/>
          <p:nvPr>
            <p:ph idx="11" type="ftr"/>
          </p:nvPr>
        </p:nvSpPr>
        <p:spPr>
          <a:xfrm>
            <a:off x="609601" y="4686155"/>
            <a:ext cx="5421000" cy="273900"/>
          </a:xfrm>
          <a:prstGeom prst="rect">
            <a:avLst/>
          </a:prstGeom>
          <a:noFill/>
          <a:ln>
            <a:noFill/>
          </a:ln>
        </p:spPr>
        <p:txBody>
          <a:bodyPr anchorCtr="0" anchor="ctr" bIns="91425" lIns="91425" spcFirstLastPara="1" rIns="91425" wrap="square" tIns="91425"/>
          <a:lstStyle>
            <a:lvl1pPr indent="0" lvl="0" marL="0" marR="0" rtl="0" algn="r">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68" name="Google Shape;68;p9"/>
          <p:cNvSpPr txBox="1"/>
          <p:nvPr>
            <p:ph idx="12" type="sldNum"/>
          </p:nvPr>
        </p:nvSpPr>
        <p:spPr>
          <a:xfrm>
            <a:off x="0" y="4686300"/>
            <a:ext cx="533400" cy="2859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i="0" sz="1400" u="none" cap="none" strike="noStrike">
                <a:solidFill>
                  <a:schemeClr val="dk2"/>
                </a:solidFill>
                <a:latin typeface="Questrial"/>
                <a:ea typeface="Questrial"/>
                <a:cs typeface="Questrial"/>
                <a:sym typeface="Questrial"/>
              </a:defRPr>
            </a:lvl1pPr>
            <a:lvl2pPr indent="0" lvl="1" marL="0" marR="0" rtl="0" algn="ctr">
              <a:spcBef>
                <a:spcPts val="0"/>
              </a:spcBef>
              <a:buNone/>
              <a:defRPr b="1" i="0" sz="1400" u="none" cap="none" strike="noStrike">
                <a:solidFill>
                  <a:schemeClr val="dk2"/>
                </a:solidFill>
                <a:latin typeface="Questrial"/>
                <a:ea typeface="Questrial"/>
                <a:cs typeface="Questrial"/>
                <a:sym typeface="Questrial"/>
              </a:defRPr>
            </a:lvl2pPr>
            <a:lvl3pPr indent="0" lvl="2" marL="0" marR="0" rtl="0" algn="ctr">
              <a:spcBef>
                <a:spcPts val="0"/>
              </a:spcBef>
              <a:buNone/>
              <a:defRPr b="1" i="0" sz="1400" u="none" cap="none" strike="noStrike">
                <a:solidFill>
                  <a:schemeClr val="dk2"/>
                </a:solidFill>
                <a:latin typeface="Questrial"/>
                <a:ea typeface="Questrial"/>
                <a:cs typeface="Questrial"/>
                <a:sym typeface="Questrial"/>
              </a:defRPr>
            </a:lvl3pPr>
            <a:lvl4pPr indent="0" lvl="3" marL="0" marR="0" rtl="0" algn="ctr">
              <a:spcBef>
                <a:spcPts val="0"/>
              </a:spcBef>
              <a:buNone/>
              <a:defRPr b="1" i="0" sz="1400" u="none" cap="none" strike="noStrike">
                <a:solidFill>
                  <a:schemeClr val="dk2"/>
                </a:solidFill>
                <a:latin typeface="Questrial"/>
                <a:ea typeface="Questrial"/>
                <a:cs typeface="Questrial"/>
                <a:sym typeface="Questrial"/>
              </a:defRPr>
            </a:lvl4pPr>
            <a:lvl5pPr indent="0" lvl="4" marL="0" marR="0" rtl="0" algn="ctr">
              <a:spcBef>
                <a:spcPts val="0"/>
              </a:spcBef>
              <a:buNone/>
              <a:defRPr b="1" i="0" sz="1400" u="none" cap="none" strike="noStrike">
                <a:solidFill>
                  <a:schemeClr val="dk2"/>
                </a:solidFill>
                <a:latin typeface="Questrial"/>
                <a:ea typeface="Questrial"/>
                <a:cs typeface="Questrial"/>
                <a:sym typeface="Questrial"/>
              </a:defRPr>
            </a:lvl5pPr>
            <a:lvl6pPr indent="0" lvl="5" marL="0" marR="0" rtl="0" algn="ctr">
              <a:spcBef>
                <a:spcPts val="0"/>
              </a:spcBef>
              <a:buNone/>
              <a:defRPr b="1" i="0" sz="1400" u="none" cap="none" strike="noStrike">
                <a:solidFill>
                  <a:schemeClr val="dk2"/>
                </a:solidFill>
                <a:latin typeface="Questrial"/>
                <a:ea typeface="Questrial"/>
                <a:cs typeface="Questrial"/>
                <a:sym typeface="Questrial"/>
              </a:defRPr>
            </a:lvl6pPr>
            <a:lvl7pPr indent="0" lvl="6" marL="0" marR="0" rtl="0" algn="ctr">
              <a:spcBef>
                <a:spcPts val="0"/>
              </a:spcBef>
              <a:buNone/>
              <a:defRPr b="1" i="0" sz="1400" u="none" cap="none" strike="noStrike">
                <a:solidFill>
                  <a:schemeClr val="dk2"/>
                </a:solidFill>
                <a:latin typeface="Questrial"/>
                <a:ea typeface="Questrial"/>
                <a:cs typeface="Questrial"/>
                <a:sym typeface="Questrial"/>
              </a:defRPr>
            </a:lvl7pPr>
            <a:lvl8pPr indent="0" lvl="7" marL="0" marR="0" rtl="0" algn="ctr">
              <a:spcBef>
                <a:spcPts val="0"/>
              </a:spcBef>
              <a:buNone/>
              <a:defRPr b="1" i="0" sz="1400" u="none" cap="none" strike="noStrike">
                <a:solidFill>
                  <a:schemeClr val="dk2"/>
                </a:solidFill>
                <a:latin typeface="Questrial"/>
                <a:ea typeface="Questrial"/>
                <a:cs typeface="Questrial"/>
                <a:sym typeface="Questrial"/>
              </a:defRPr>
            </a:lvl8pPr>
            <a:lvl9pPr indent="0" lvl="8" marL="0" marR="0" rtl="0" algn="ctr">
              <a:spcBef>
                <a:spcPts val="0"/>
              </a:spcBef>
              <a:buNone/>
              <a:defRPr b="1" i="0" sz="1400" u="none" cap="none" strike="noStrike">
                <a:solidFill>
                  <a:schemeClr val="dk2"/>
                </a:solidFill>
                <a:latin typeface="Questrial"/>
                <a:ea typeface="Questrial"/>
                <a:cs typeface="Questrial"/>
                <a:sym typeface="Quest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type="objTx">
  <p:cSld name="OBJECT_WITH_CAPTION_TEXT">
    <p:spTree>
      <p:nvGrpSpPr>
        <p:cNvPr id="69" name="Shape 69"/>
        <p:cNvGrpSpPr/>
        <p:nvPr/>
      </p:nvGrpSpPr>
      <p:grpSpPr>
        <a:xfrm>
          <a:off x="0" y="0"/>
          <a:ext cx="0" cy="0"/>
          <a:chOff x="0" y="0"/>
          <a:chExt cx="0" cy="0"/>
        </a:xfrm>
      </p:grpSpPr>
      <p:sp>
        <p:nvSpPr>
          <p:cNvPr id="70" name="Google Shape;70;p10"/>
          <p:cNvSpPr txBox="1"/>
          <p:nvPr>
            <p:ph type="title"/>
          </p:nvPr>
        </p:nvSpPr>
        <p:spPr>
          <a:xfrm>
            <a:off x="609600" y="204787"/>
            <a:ext cx="8077200" cy="6525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Clr>
                <a:schemeClr val="dk2"/>
              </a:buClr>
              <a:buSzPts val="3000"/>
              <a:buFont typeface="Questrial"/>
              <a:buNone/>
              <a:defRPr b="0" i="0" sz="4400" u="none" cap="none" strike="noStrike">
                <a:solidFill>
                  <a:schemeClr val="dk2"/>
                </a:solidFill>
                <a:latin typeface="Questrial"/>
                <a:ea typeface="Questrial"/>
                <a:cs typeface="Questrial"/>
                <a:sym typeface="Questrial"/>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71" name="Google Shape;71;p10"/>
          <p:cNvSpPr txBox="1"/>
          <p:nvPr>
            <p:ph idx="10" type="dt"/>
          </p:nvPr>
        </p:nvSpPr>
        <p:spPr>
          <a:xfrm>
            <a:off x="6096000" y="4686300"/>
            <a:ext cx="2667000" cy="2739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72" name="Google Shape;72;p10"/>
          <p:cNvSpPr txBox="1"/>
          <p:nvPr>
            <p:ph idx="11" type="ftr"/>
          </p:nvPr>
        </p:nvSpPr>
        <p:spPr>
          <a:xfrm>
            <a:off x="609601" y="4686155"/>
            <a:ext cx="5421000" cy="273900"/>
          </a:xfrm>
          <a:prstGeom prst="rect">
            <a:avLst/>
          </a:prstGeom>
          <a:noFill/>
          <a:ln>
            <a:noFill/>
          </a:ln>
        </p:spPr>
        <p:txBody>
          <a:bodyPr anchorCtr="0" anchor="ctr" bIns="91425" lIns="91425" spcFirstLastPara="1" rIns="91425" wrap="square" tIns="91425"/>
          <a:lstStyle>
            <a:lvl1pPr indent="0" lvl="0" marL="0" marR="0" rtl="0" algn="r">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73" name="Google Shape;73;p10"/>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i="0" sz="1400" u="none" cap="none" strike="noStrike">
                <a:solidFill>
                  <a:srgbClr val="FFFFFF"/>
                </a:solidFill>
                <a:latin typeface="Questrial"/>
                <a:ea typeface="Questrial"/>
                <a:cs typeface="Questrial"/>
                <a:sym typeface="Questrial"/>
              </a:defRPr>
            </a:lvl1pPr>
            <a:lvl2pPr indent="0" lvl="1" marL="0" marR="0" rtl="0" algn="ctr">
              <a:spcBef>
                <a:spcPts val="0"/>
              </a:spcBef>
              <a:buNone/>
              <a:defRPr b="1" i="0" sz="1400" u="none" cap="none" strike="noStrike">
                <a:solidFill>
                  <a:srgbClr val="FFFFFF"/>
                </a:solidFill>
                <a:latin typeface="Questrial"/>
                <a:ea typeface="Questrial"/>
                <a:cs typeface="Questrial"/>
                <a:sym typeface="Questrial"/>
              </a:defRPr>
            </a:lvl2pPr>
            <a:lvl3pPr indent="0" lvl="2" marL="0" marR="0" rtl="0" algn="ctr">
              <a:spcBef>
                <a:spcPts val="0"/>
              </a:spcBef>
              <a:buNone/>
              <a:defRPr b="1" i="0" sz="1400" u="none" cap="none" strike="noStrike">
                <a:solidFill>
                  <a:srgbClr val="FFFFFF"/>
                </a:solidFill>
                <a:latin typeface="Questrial"/>
                <a:ea typeface="Questrial"/>
                <a:cs typeface="Questrial"/>
                <a:sym typeface="Questrial"/>
              </a:defRPr>
            </a:lvl3pPr>
            <a:lvl4pPr indent="0" lvl="3" marL="0" marR="0" rtl="0" algn="ctr">
              <a:spcBef>
                <a:spcPts val="0"/>
              </a:spcBef>
              <a:buNone/>
              <a:defRPr b="1" i="0" sz="1400" u="none" cap="none" strike="noStrike">
                <a:solidFill>
                  <a:srgbClr val="FFFFFF"/>
                </a:solidFill>
                <a:latin typeface="Questrial"/>
                <a:ea typeface="Questrial"/>
                <a:cs typeface="Questrial"/>
                <a:sym typeface="Questrial"/>
              </a:defRPr>
            </a:lvl4pPr>
            <a:lvl5pPr indent="0" lvl="4" marL="0" marR="0" rtl="0" algn="ctr">
              <a:spcBef>
                <a:spcPts val="0"/>
              </a:spcBef>
              <a:buNone/>
              <a:defRPr b="1" i="0" sz="1400" u="none" cap="none" strike="noStrike">
                <a:solidFill>
                  <a:srgbClr val="FFFFFF"/>
                </a:solidFill>
                <a:latin typeface="Questrial"/>
                <a:ea typeface="Questrial"/>
                <a:cs typeface="Questrial"/>
                <a:sym typeface="Questrial"/>
              </a:defRPr>
            </a:lvl5pPr>
            <a:lvl6pPr indent="0" lvl="5" marL="0" marR="0" rtl="0" algn="ctr">
              <a:spcBef>
                <a:spcPts val="0"/>
              </a:spcBef>
              <a:buNone/>
              <a:defRPr b="1" i="0" sz="1400" u="none" cap="none" strike="noStrike">
                <a:solidFill>
                  <a:srgbClr val="FFFFFF"/>
                </a:solidFill>
                <a:latin typeface="Questrial"/>
                <a:ea typeface="Questrial"/>
                <a:cs typeface="Questrial"/>
                <a:sym typeface="Questrial"/>
              </a:defRPr>
            </a:lvl6pPr>
            <a:lvl7pPr indent="0" lvl="6" marL="0" marR="0" rtl="0" algn="ctr">
              <a:spcBef>
                <a:spcPts val="0"/>
              </a:spcBef>
              <a:buNone/>
              <a:defRPr b="1" i="0" sz="1400" u="none" cap="none" strike="noStrike">
                <a:solidFill>
                  <a:srgbClr val="FFFFFF"/>
                </a:solidFill>
                <a:latin typeface="Questrial"/>
                <a:ea typeface="Questrial"/>
                <a:cs typeface="Questrial"/>
                <a:sym typeface="Questrial"/>
              </a:defRPr>
            </a:lvl7pPr>
            <a:lvl8pPr indent="0" lvl="7" marL="0" marR="0" rtl="0" algn="ctr">
              <a:spcBef>
                <a:spcPts val="0"/>
              </a:spcBef>
              <a:buNone/>
              <a:defRPr b="1" i="0" sz="1400" u="none" cap="none" strike="noStrike">
                <a:solidFill>
                  <a:srgbClr val="FFFFFF"/>
                </a:solidFill>
                <a:latin typeface="Questrial"/>
                <a:ea typeface="Questrial"/>
                <a:cs typeface="Questrial"/>
                <a:sym typeface="Questrial"/>
              </a:defRPr>
            </a:lvl8pPr>
            <a:lvl9pPr indent="0" lvl="8" marL="0" marR="0" rtl="0" algn="ctr">
              <a:spcBef>
                <a:spcPts val="0"/>
              </a:spcBef>
              <a:buNone/>
              <a:defRPr b="1" i="0" sz="1400" u="none" cap="none" strike="noStrike">
                <a:solidFill>
                  <a:srgbClr val="FFFFFF"/>
                </a:solidFill>
                <a:latin typeface="Questrial"/>
                <a:ea typeface="Questrial"/>
                <a:cs typeface="Questrial"/>
                <a:sym typeface="Questrial"/>
              </a:defRPr>
            </a:lvl9pPr>
          </a:lstStyle>
          <a:p>
            <a:pPr indent="0" lvl="0" marL="0" rtl="0" algn="ctr">
              <a:spcBef>
                <a:spcPts val="0"/>
              </a:spcBef>
              <a:spcAft>
                <a:spcPts val="0"/>
              </a:spcAft>
              <a:buNone/>
            </a:pPr>
            <a:fld id="{00000000-1234-1234-1234-123412341234}" type="slidenum">
              <a:rPr lang="en"/>
              <a:t>‹#›</a:t>
            </a:fld>
            <a:endParaRPr/>
          </a:p>
        </p:txBody>
      </p:sp>
      <p:sp>
        <p:nvSpPr>
          <p:cNvPr id="74" name="Google Shape;74;p10"/>
          <p:cNvSpPr txBox="1"/>
          <p:nvPr>
            <p:ph idx="1" type="body"/>
          </p:nvPr>
        </p:nvSpPr>
        <p:spPr>
          <a:xfrm>
            <a:off x="609600" y="1314450"/>
            <a:ext cx="1600200" cy="3257700"/>
          </a:xfrm>
          <a:prstGeom prst="rect">
            <a:avLst/>
          </a:prstGeom>
          <a:solidFill>
            <a:schemeClr val="accent2"/>
          </a:solidFill>
          <a:ln cap="sq" cmpd="dbl" w="50800">
            <a:solidFill>
              <a:schemeClr val="accent2"/>
            </a:solidFill>
            <a:prstDash val="solid"/>
            <a:miter lim="800000"/>
            <a:headEnd len="sm" w="sm" type="none"/>
            <a:tailEnd len="sm" w="sm" type="none"/>
          </a:ln>
        </p:spPr>
        <p:txBody>
          <a:bodyPr anchorCtr="0" anchor="t" bIns="91425" lIns="91425" spcFirstLastPara="1" rIns="91425" wrap="square" tIns="91425"/>
          <a:lstStyle>
            <a:lvl1pPr indent="-228600" lvl="0" marL="457200" marR="0" rtl="0" algn="l">
              <a:spcBef>
                <a:spcPts val="700"/>
              </a:spcBef>
              <a:spcAft>
                <a:spcPts val="0"/>
              </a:spcAft>
              <a:buClr>
                <a:schemeClr val="accent2"/>
              </a:buClr>
              <a:buSzPts val="2200"/>
              <a:buFont typeface="Noto Sans Symbols"/>
              <a:buNone/>
              <a:defRPr b="0" i="0" sz="1800" u="none" cap="none" strike="noStrike">
                <a:solidFill>
                  <a:schemeClr val="dk1"/>
                </a:solidFill>
                <a:latin typeface="Questrial"/>
                <a:ea typeface="Questrial"/>
                <a:cs typeface="Questrial"/>
                <a:sym typeface="Questrial"/>
              </a:defRPr>
            </a:lvl1pPr>
            <a:lvl2pPr indent="-228600" lvl="1" marL="914400" marR="0" rtl="0" algn="l">
              <a:spcBef>
                <a:spcPts val="1000"/>
              </a:spcBef>
              <a:spcAft>
                <a:spcPts val="0"/>
              </a:spcAft>
              <a:buClr>
                <a:schemeClr val="accent1"/>
              </a:buClr>
              <a:buSzPts val="1800"/>
              <a:buFont typeface="Noto Sans Symbols"/>
              <a:buNone/>
              <a:defRPr b="0" i="0" sz="1200" u="none" cap="none" strike="noStrike">
                <a:solidFill>
                  <a:schemeClr val="dk1"/>
                </a:solidFill>
                <a:latin typeface="Questrial"/>
                <a:ea typeface="Questrial"/>
                <a:cs typeface="Questrial"/>
                <a:sym typeface="Questrial"/>
              </a:defRPr>
            </a:lvl2pPr>
            <a:lvl3pPr indent="-228600" lvl="2" marL="1371600" marR="0" rtl="0" algn="l">
              <a:spcBef>
                <a:spcPts val="500"/>
              </a:spcBef>
              <a:spcAft>
                <a:spcPts val="0"/>
              </a:spcAft>
              <a:buClr>
                <a:schemeClr val="accent2"/>
              </a:buClr>
              <a:buSzPts val="1600"/>
              <a:buFont typeface="Noto Sans Symbols"/>
              <a:buNone/>
              <a:defRPr b="0" i="0" sz="1000" u="none" cap="none" strike="noStrike">
                <a:solidFill>
                  <a:schemeClr val="dk1"/>
                </a:solidFill>
                <a:latin typeface="Questrial"/>
                <a:ea typeface="Questrial"/>
                <a:cs typeface="Questrial"/>
                <a:sym typeface="Questrial"/>
              </a:defRPr>
            </a:lvl3pPr>
            <a:lvl4pPr indent="-228600" lvl="3" marL="1828800" marR="0" rtl="0" algn="l">
              <a:spcBef>
                <a:spcPts val="400"/>
              </a:spcBef>
              <a:spcAft>
                <a:spcPts val="0"/>
              </a:spcAft>
              <a:buClr>
                <a:schemeClr val="accent3"/>
              </a:buClr>
              <a:buSzPts val="1400"/>
              <a:buFont typeface="Noto Sans Symbols"/>
              <a:buNone/>
              <a:defRPr b="0" i="0" sz="900" u="none" cap="none" strike="noStrike">
                <a:solidFill>
                  <a:schemeClr val="dk1"/>
                </a:solidFill>
                <a:latin typeface="Questrial"/>
                <a:ea typeface="Questrial"/>
                <a:cs typeface="Questrial"/>
                <a:sym typeface="Questrial"/>
              </a:defRPr>
            </a:lvl4pPr>
            <a:lvl5pPr indent="-228600" lvl="4" marL="2286000" marR="0" rtl="0" algn="l">
              <a:spcBef>
                <a:spcPts val="400"/>
              </a:spcBef>
              <a:spcAft>
                <a:spcPts val="0"/>
              </a:spcAft>
              <a:buClr>
                <a:schemeClr val="accent4"/>
              </a:buClr>
              <a:buSzPts val="1400"/>
              <a:buFont typeface="Noto Sans Symbols"/>
              <a:buNone/>
              <a:defRPr b="0" i="0" sz="900" u="none" cap="none" strike="noStrike">
                <a:solidFill>
                  <a:schemeClr val="dk1"/>
                </a:solidFill>
                <a:latin typeface="Questrial"/>
                <a:ea typeface="Questrial"/>
                <a:cs typeface="Questrial"/>
                <a:sym typeface="Questrial"/>
              </a:defRPr>
            </a:lvl5pPr>
            <a:lvl6pPr indent="-342900" lvl="5" marL="2743200" marR="0" rtl="0" algn="l">
              <a:spcBef>
                <a:spcPts val="360"/>
              </a:spcBef>
              <a:spcAft>
                <a:spcPts val="0"/>
              </a:spcAft>
              <a:buClr>
                <a:schemeClr val="accent1"/>
              </a:buClr>
              <a:buSzPts val="1800"/>
              <a:buFont typeface="Noto Sans Symbols"/>
              <a:buChar char="▪"/>
              <a:defRPr b="0" i="0" sz="1800" u="none" cap="none" strike="noStrike">
                <a:solidFill>
                  <a:schemeClr val="dk1"/>
                </a:solidFill>
                <a:latin typeface="Questrial"/>
                <a:ea typeface="Questrial"/>
                <a:cs typeface="Questrial"/>
                <a:sym typeface="Questrial"/>
              </a:defRPr>
            </a:lvl6pPr>
            <a:lvl7pPr indent="-342900" lvl="6" marL="3200400" marR="0" rtl="0" algn="l">
              <a:spcBef>
                <a:spcPts val="360"/>
              </a:spcBef>
              <a:spcAft>
                <a:spcPts val="0"/>
              </a:spcAft>
              <a:buClr>
                <a:schemeClr val="accent2"/>
              </a:buClr>
              <a:buSzPts val="1800"/>
              <a:buFont typeface="Noto Sans Symbols"/>
              <a:buChar char="▪"/>
              <a:defRPr b="0" i="0" sz="1800" u="none" cap="none" strike="noStrike">
                <a:solidFill>
                  <a:schemeClr val="dk1"/>
                </a:solidFill>
                <a:latin typeface="Questrial"/>
                <a:ea typeface="Questrial"/>
                <a:cs typeface="Questrial"/>
                <a:sym typeface="Questrial"/>
              </a:defRPr>
            </a:lvl7pPr>
            <a:lvl8pPr indent="-342900" lvl="7" marL="3657600" marR="0" rtl="0" algn="l">
              <a:spcBef>
                <a:spcPts val="360"/>
              </a:spcBef>
              <a:spcAft>
                <a:spcPts val="0"/>
              </a:spcAft>
              <a:buClr>
                <a:schemeClr val="accent3"/>
              </a:buClr>
              <a:buSzPts val="1800"/>
              <a:buFont typeface="Noto Sans Symbols"/>
              <a:buChar char="▪"/>
              <a:defRPr b="0" i="0" sz="1800" u="none" cap="none" strike="noStrike">
                <a:solidFill>
                  <a:schemeClr val="dk1"/>
                </a:solidFill>
                <a:latin typeface="Questrial"/>
                <a:ea typeface="Questrial"/>
                <a:cs typeface="Questrial"/>
                <a:sym typeface="Questrial"/>
              </a:defRPr>
            </a:lvl8pPr>
            <a:lvl9pPr indent="-342900" lvl="8" marL="4114800" marR="0" rtl="0" algn="l">
              <a:spcBef>
                <a:spcPts val="360"/>
              </a:spcBef>
              <a:spcAft>
                <a:spcPts val="0"/>
              </a:spcAft>
              <a:buClr>
                <a:schemeClr val="accent4"/>
              </a:buClr>
              <a:buSzPts val="1800"/>
              <a:buFont typeface="Noto Sans Symbols"/>
              <a:buChar char="▪"/>
              <a:defRPr b="0" i="0" sz="1800" u="none" cap="none" strike="noStrike">
                <a:solidFill>
                  <a:schemeClr val="dk1"/>
                </a:solidFill>
                <a:latin typeface="Questrial"/>
                <a:ea typeface="Questrial"/>
                <a:cs typeface="Questrial"/>
                <a:sym typeface="Questrial"/>
              </a:defRPr>
            </a:lvl9pPr>
          </a:lstStyle>
          <a:p/>
        </p:txBody>
      </p:sp>
      <p:sp>
        <p:nvSpPr>
          <p:cNvPr id="75" name="Google Shape;75;p10"/>
          <p:cNvSpPr txBox="1"/>
          <p:nvPr>
            <p:ph idx="2" type="body"/>
          </p:nvPr>
        </p:nvSpPr>
        <p:spPr>
          <a:xfrm>
            <a:off x="2362200" y="1314450"/>
            <a:ext cx="6400800" cy="3314700"/>
          </a:xfrm>
          <a:prstGeom prst="rect">
            <a:avLst/>
          </a:prstGeom>
          <a:noFill/>
          <a:ln>
            <a:noFill/>
          </a:ln>
        </p:spPr>
        <p:txBody>
          <a:bodyPr anchorCtr="0" anchor="t" bIns="91425" lIns="91425" spcFirstLastPara="1" rIns="91425" wrap="square" tIns="91425"/>
          <a:lstStyle>
            <a:lvl1pPr indent="-339090" lvl="0" marL="457200" marR="0" rtl="0" algn="l">
              <a:spcBef>
                <a:spcPts val="700"/>
              </a:spcBef>
              <a:spcAft>
                <a:spcPts val="0"/>
              </a:spcAft>
              <a:buClr>
                <a:schemeClr val="accent2"/>
              </a:buClr>
              <a:buSzPts val="1740"/>
              <a:buFont typeface="Noto Sans Symbols"/>
              <a:buChar char="◻"/>
              <a:defRPr b="0" i="0" sz="2900" u="none" cap="none" strike="noStrike">
                <a:solidFill>
                  <a:schemeClr val="dk1"/>
                </a:solidFill>
                <a:latin typeface="Questrial"/>
                <a:ea typeface="Questrial"/>
                <a:cs typeface="Questrial"/>
                <a:sym typeface="Questrial"/>
              </a:defRPr>
            </a:lvl1pPr>
            <a:lvl2pPr indent="-344169" lvl="1" marL="914400" marR="0" rtl="0" algn="l">
              <a:spcBef>
                <a:spcPts val="550"/>
              </a:spcBef>
              <a:spcAft>
                <a:spcPts val="0"/>
              </a:spcAft>
              <a:buClr>
                <a:schemeClr val="accent1"/>
              </a:buClr>
              <a:buSzPts val="1820"/>
              <a:buFont typeface="Noto Sans Symbols"/>
              <a:buChar char="⬜"/>
              <a:defRPr b="0" i="0" sz="2600" u="none" cap="none" strike="noStrike">
                <a:solidFill>
                  <a:schemeClr val="dk1"/>
                </a:solidFill>
                <a:latin typeface="Questrial"/>
                <a:ea typeface="Questrial"/>
                <a:cs typeface="Questrial"/>
                <a:sym typeface="Questrial"/>
              </a:defRPr>
            </a:lvl2pPr>
            <a:lvl3pPr indent="-338137" lvl="2" marL="1371600" marR="0" rtl="0" algn="l">
              <a:spcBef>
                <a:spcPts val="500"/>
              </a:spcBef>
              <a:spcAft>
                <a:spcPts val="0"/>
              </a:spcAft>
              <a:buClr>
                <a:schemeClr val="accent2"/>
              </a:buClr>
              <a:buSzPts val="1725"/>
              <a:buFont typeface="Noto Sans Symbols"/>
              <a:buChar char="■"/>
              <a:defRPr b="0" i="0" sz="2300" u="none" cap="none" strike="noStrike">
                <a:solidFill>
                  <a:schemeClr val="dk1"/>
                </a:solidFill>
                <a:latin typeface="Questrial"/>
                <a:ea typeface="Questrial"/>
                <a:cs typeface="Questrial"/>
                <a:sym typeface="Questrial"/>
              </a:defRPr>
            </a:lvl3pPr>
            <a:lvl4pPr indent="-323850" lvl="3" marL="1828800" marR="0" rtl="0" algn="l">
              <a:spcBef>
                <a:spcPts val="400"/>
              </a:spcBef>
              <a:spcAft>
                <a:spcPts val="0"/>
              </a:spcAft>
              <a:buClr>
                <a:schemeClr val="accent3"/>
              </a:buClr>
              <a:buSzPts val="1500"/>
              <a:buFont typeface="Noto Sans Symbols"/>
              <a:buChar char="■"/>
              <a:defRPr b="0" i="0" sz="2000" u="none" cap="none" strike="noStrike">
                <a:solidFill>
                  <a:schemeClr val="dk1"/>
                </a:solidFill>
                <a:latin typeface="Questrial"/>
                <a:ea typeface="Questrial"/>
                <a:cs typeface="Questrial"/>
                <a:sym typeface="Questrial"/>
              </a:defRPr>
            </a:lvl4pPr>
            <a:lvl5pPr indent="-311150" lvl="4" marL="2286000" marR="0" rtl="0" algn="l">
              <a:spcBef>
                <a:spcPts val="400"/>
              </a:spcBef>
              <a:spcAft>
                <a:spcPts val="0"/>
              </a:spcAft>
              <a:buClr>
                <a:schemeClr val="accent4"/>
              </a:buClr>
              <a:buSzPts val="1300"/>
              <a:buFont typeface="Noto Sans Symbols"/>
              <a:buChar char="■"/>
              <a:defRPr b="0" i="0" sz="2000" u="none" cap="none" strike="noStrike">
                <a:solidFill>
                  <a:schemeClr val="dk1"/>
                </a:solidFill>
                <a:latin typeface="Questrial"/>
                <a:ea typeface="Questrial"/>
                <a:cs typeface="Questrial"/>
                <a:sym typeface="Questrial"/>
              </a:defRPr>
            </a:lvl5pPr>
            <a:lvl6pPr indent="-342900" lvl="5" marL="2743200" marR="0" rtl="0" algn="l">
              <a:spcBef>
                <a:spcPts val="360"/>
              </a:spcBef>
              <a:spcAft>
                <a:spcPts val="0"/>
              </a:spcAft>
              <a:buClr>
                <a:schemeClr val="accent1"/>
              </a:buClr>
              <a:buSzPts val="1800"/>
              <a:buFont typeface="Noto Sans Symbols"/>
              <a:buChar char="▪"/>
              <a:defRPr b="0" i="0" sz="1800" u="none" cap="none" strike="noStrike">
                <a:solidFill>
                  <a:schemeClr val="dk1"/>
                </a:solidFill>
                <a:latin typeface="Questrial"/>
                <a:ea typeface="Questrial"/>
                <a:cs typeface="Questrial"/>
                <a:sym typeface="Questrial"/>
              </a:defRPr>
            </a:lvl6pPr>
            <a:lvl7pPr indent="-342900" lvl="6" marL="3200400" marR="0" rtl="0" algn="l">
              <a:spcBef>
                <a:spcPts val="360"/>
              </a:spcBef>
              <a:spcAft>
                <a:spcPts val="0"/>
              </a:spcAft>
              <a:buClr>
                <a:schemeClr val="accent2"/>
              </a:buClr>
              <a:buSzPts val="1800"/>
              <a:buFont typeface="Noto Sans Symbols"/>
              <a:buChar char="▪"/>
              <a:defRPr b="0" i="0" sz="1800" u="none" cap="none" strike="noStrike">
                <a:solidFill>
                  <a:schemeClr val="dk1"/>
                </a:solidFill>
                <a:latin typeface="Questrial"/>
                <a:ea typeface="Questrial"/>
                <a:cs typeface="Questrial"/>
                <a:sym typeface="Questrial"/>
              </a:defRPr>
            </a:lvl7pPr>
            <a:lvl8pPr indent="-342900" lvl="7" marL="3657600" marR="0" rtl="0" algn="l">
              <a:spcBef>
                <a:spcPts val="360"/>
              </a:spcBef>
              <a:spcAft>
                <a:spcPts val="0"/>
              </a:spcAft>
              <a:buClr>
                <a:schemeClr val="accent3"/>
              </a:buClr>
              <a:buSzPts val="1800"/>
              <a:buFont typeface="Noto Sans Symbols"/>
              <a:buChar char="▪"/>
              <a:defRPr b="0" i="0" sz="1800" u="none" cap="none" strike="noStrike">
                <a:solidFill>
                  <a:schemeClr val="dk1"/>
                </a:solidFill>
                <a:latin typeface="Questrial"/>
                <a:ea typeface="Questrial"/>
                <a:cs typeface="Questrial"/>
                <a:sym typeface="Questrial"/>
              </a:defRPr>
            </a:lvl8pPr>
            <a:lvl9pPr indent="-342900" lvl="8" marL="4114800" marR="0" rtl="0" algn="l">
              <a:spcBef>
                <a:spcPts val="360"/>
              </a:spcBef>
              <a:spcAft>
                <a:spcPts val="0"/>
              </a:spcAft>
              <a:buClr>
                <a:schemeClr val="accent4"/>
              </a:buClr>
              <a:buSzPts val="1800"/>
              <a:buFont typeface="Noto Sans Symbols"/>
              <a:buChar char="▪"/>
              <a:defRPr b="0" i="0" sz="1800" u="none" cap="none" strike="noStrike">
                <a:solidFill>
                  <a:schemeClr val="dk1"/>
                </a:solidFill>
                <a:latin typeface="Questrial"/>
                <a:ea typeface="Questrial"/>
                <a:cs typeface="Questrial"/>
                <a:sym typeface="Questrial"/>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showMasterSp="0" type="picTx">
  <p:cSld name="PICTURE_WITH_CAPTION_TEXT">
    <p:bg>
      <p:bgPr>
        <a:blipFill rotWithShape="1">
          <a:blip r:embed="rId2">
            <a:alphaModFix/>
          </a:blip>
          <a:tile algn="tl" flip="none" tx="0" sx="100000" ty="0" sy="100000"/>
        </a:blipFill>
      </p:bgPr>
    </p:bg>
    <p:spTree>
      <p:nvGrpSpPr>
        <p:cNvPr id="76" name="Shape 76"/>
        <p:cNvGrpSpPr/>
        <p:nvPr/>
      </p:nvGrpSpPr>
      <p:grpSpPr>
        <a:xfrm>
          <a:off x="0" y="0"/>
          <a:ext cx="0" cy="0"/>
          <a:chOff x="0" y="0"/>
          <a:chExt cx="0" cy="0"/>
        </a:xfrm>
      </p:grpSpPr>
      <p:sp>
        <p:nvSpPr>
          <p:cNvPr id="77" name="Google Shape;77;p11"/>
          <p:cNvSpPr txBox="1"/>
          <p:nvPr>
            <p:ph idx="1" type="body"/>
          </p:nvPr>
        </p:nvSpPr>
        <p:spPr>
          <a:xfrm>
            <a:off x="1600200" y="4114800"/>
            <a:ext cx="7315200" cy="514500"/>
          </a:xfrm>
          <a:prstGeom prst="rect">
            <a:avLst/>
          </a:prstGeom>
          <a:noFill/>
          <a:ln>
            <a:noFill/>
          </a:ln>
        </p:spPr>
        <p:txBody>
          <a:bodyPr anchorCtr="0" anchor="t" bIns="91425" lIns="91425" spcFirstLastPara="1" rIns="91425" wrap="square" tIns="91425"/>
          <a:lstStyle>
            <a:lvl1pPr indent="-228600" lvl="0" marL="457200" marR="0" rtl="0" algn="l">
              <a:spcBef>
                <a:spcPts val="700"/>
              </a:spcBef>
              <a:spcAft>
                <a:spcPts val="0"/>
              </a:spcAft>
              <a:buClr>
                <a:schemeClr val="accent2"/>
              </a:buClr>
              <a:buSzPts val="2200"/>
              <a:buFont typeface="Noto Sans Symbols"/>
              <a:buNone/>
              <a:defRPr b="0" i="0" sz="1700" u="none" cap="none" strike="noStrike">
                <a:solidFill>
                  <a:schemeClr val="dk1"/>
                </a:solidFill>
                <a:latin typeface="Questrial"/>
                <a:ea typeface="Questrial"/>
                <a:cs typeface="Questrial"/>
                <a:sym typeface="Questrial"/>
              </a:defRPr>
            </a:lvl1pPr>
            <a:lvl2pPr indent="-228600" lvl="1" marL="914400" marR="0" rtl="0" algn="l">
              <a:spcBef>
                <a:spcPts val="550"/>
              </a:spcBef>
              <a:spcAft>
                <a:spcPts val="0"/>
              </a:spcAft>
              <a:buClr>
                <a:schemeClr val="accent1"/>
              </a:buClr>
              <a:buSzPts val="1800"/>
              <a:buFont typeface="Noto Sans Symbols"/>
              <a:buNone/>
              <a:defRPr b="0" i="0" sz="1200" u="none" cap="none" strike="noStrike">
                <a:solidFill>
                  <a:schemeClr val="dk1"/>
                </a:solidFill>
                <a:latin typeface="Questrial"/>
                <a:ea typeface="Questrial"/>
                <a:cs typeface="Questrial"/>
                <a:sym typeface="Questrial"/>
              </a:defRPr>
            </a:lvl2pPr>
            <a:lvl3pPr indent="-228600" lvl="2" marL="1371600" marR="0" rtl="0" algn="l">
              <a:spcBef>
                <a:spcPts val="500"/>
              </a:spcBef>
              <a:spcAft>
                <a:spcPts val="0"/>
              </a:spcAft>
              <a:buClr>
                <a:schemeClr val="accent2"/>
              </a:buClr>
              <a:buSzPts val="1600"/>
              <a:buFont typeface="Noto Sans Symbols"/>
              <a:buNone/>
              <a:defRPr b="0" i="0" sz="1000" u="none" cap="none" strike="noStrike">
                <a:solidFill>
                  <a:schemeClr val="dk1"/>
                </a:solidFill>
                <a:latin typeface="Questrial"/>
                <a:ea typeface="Questrial"/>
                <a:cs typeface="Questrial"/>
                <a:sym typeface="Questrial"/>
              </a:defRPr>
            </a:lvl3pPr>
            <a:lvl4pPr indent="-228600" lvl="3" marL="1828800" marR="0" rtl="0" algn="l">
              <a:spcBef>
                <a:spcPts val="400"/>
              </a:spcBef>
              <a:spcAft>
                <a:spcPts val="0"/>
              </a:spcAft>
              <a:buClr>
                <a:schemeClr val="accent3"/>
              </a:buClr>
              <a:buSzPts val="1400"/>
              <a:buFont typeface="Noto Sans Symbols"/>
              <a:buNone/>
              <a:defRPr b="0" i="0" sz="900" u="none" cap="none" strike="noStrike">
                <a:solidFill>
                  <a:schemeClr val="dk1"/>
                </a:solidFill>
                <a:latin typeface="Questrial"/>
                <a:ea typeface="Questrial"/>
                <a:cs typeface="Questrial"/>
                <a:sym typeface="Questrial"/>
              </a:defRPr>
            </a:lvl4pPr>
            <a:lvl5pPr indent="-228600" lvl="4" marL="2286000" marR="0" rtl="0" algn="l">
              <a:spcBef>
                <a:spcPts val="400"/>
              </a:spcBef>
              <a:spcAft>
                <a:spcPts val="0"/>
              </a:spcAft>
              <a:buClr>
                <a:schemeClr val="accent4"/>
              </a:buClr>
              <a:buSzPts val="1400"/>
              <a:buFont typeface="Noto Sans Symbols"/>
              <a:buNone/>
              <a:defRPr b="0" i="0" sz="900" u="none" cap="none" strike="noStrike">
                <a:solidFill>
                  <a:schemeClr val="dk1"/>
                </a:solidFill>
                <a:latin typeface="Questrial"/>
                <a:ea typeface="Questrial"/>
                <a:cs typeface="Questrial"/>
                <a:sym typeface="Questrial"/>
              </a:defRPr>
            </a:lvl5pPr>
            <a:lvl6pPr indent="-342900" lvl="5" marL="2743200" marR="0" rtl="0" algn="l">
              <a:spcBef>
                <a:spcPts val="360"/>
              </a:spcBef>
              <a:spcAft>
                <a:spcPts val="0"/>
              </a:spcAft>
              <a:buClr>
                <a:schemeClr val="accent1"/>
              </a:buClr>
              <a:buSzPts val="1800"/>
              <a:buFont typeface="Noto Sans Symbols"/>
              <a:buChar char="▪"/>
              <a:defRPr b="0" i="0" sz="1800" u="none" cap="none" strike="noStrike">
                <a:solidFill>
                  <a:schemeClr val="dk1"/>
                </a:solidFill>
                <a:latin typeface="Questrial"/>
                <a:ea typeface="Questrial"/>
                <a:cs typeface="Questrial"/>
                <a:sym typeface="Questrial"/>
              </a:defRPr>
            </a:lvl6pPr>
            <a:lvl7pPr indent="-342900" lvl="6" marL="3200400" marR="0" rtl="0" algn="l">
              <a:spcBef>
                <a:spcPts val="360"/>
              </a:spcBef>
              <a:spcAft>
                <a:spcPts val="0"/>
              </a:spcAft>
              <a:buClr>
                <a:schemeClr val="accent2"/>
              </a:buClr>
              <a:buSzPts val="1800"/>
              <a:buFont typeface="Noto Sans Symbols"/>
              <a:buChar char="▪"/>
              <a:defRPr b="0" i="0" sz="1800" u="none" cap="none" strike="noStrike">
                <a:solidFill>
                  <a:schemeClr val="dk1"/>
                </a:solidFill>
                <a:latin typeface="Questrial"/>
                <a:ea typeface="Questrial"/>
                <a:cs typeface="Questrial"/>
                <a:sym typeface="Questrial"/>
              </a:defRPr>
            </a:lvl7pPr>
            <a:lvl8pPr indent="-342900" lvl="7" marL="3657600" marR="0" rtl="0" algn="l">
              <a:spcBef>
                <a:spcPts val="360"/>
              </a:spcBef>
              <a:spcAft>
                <a:spcPts val="0"/>
              </a:spcAft>
              <a:buClr>
                <a:schemeClr val="accent3"/>
              </a:buClr>
              <a:buSzPts val="1800"/>
              <a:buFont typeface="Noto Sans Symbols"/>
              <a:buChar char="▪"/>
              <a:defRPr b="0" i="0" sz="1800" u="none" cap="none" strike="noStrike">
                <a:solidFill>
                  <a:schemeClr val="dk1"/>
                </a:solidFill>
                <a:latin typeface="Questrial"/>
                <a:ea typeface="Questrial"/>
                <a:cs typeface="Questrial"/>
                <a:sym typeface="Questrial"/>
              </a:defRPr>
            </a:lvl8pPr>
            <a:lvl9pPr indent="-342900" lvl="8" marL="4114800" marR="0" rtl="0" algn="l">
              <a:spcBef>
                <a:spcPts val="360"/>
              </a:spcBef>
              <a:spcAft>
                <a:spcPts val="0"/>
              </a:spcAft>
              <a:buClr>
                <a:schemeClr val="accent4"/>
              </a:buClr>
              <a:buSzPts val="1800"/>
              <a:buFont typeface="Noto Sans Symbols"/>
              <a:buChar char="▪"/>
              <a:defRPr b="0" i="0" sz="1800" u="none" cap="none" strike="noStrike">
                <a:solidFill>
                  <a:schemeClr val="dk1"/>
                </a:solidFill>
                <a:latin typeface="Questrial"/>
                <a:ea typeface="Questrial"/>
                <a:cs typeface="Questrial"/>
                <a:sym typeface="Questrial"/>
              </a:defRPr>
            </a:lvl9pPr>
          </a:lstStyle>
          <a:p/>
        </p:txBody>
      </p:sp>
      <p:sp>
        <p:nvSpPr>
          <p:cNvPr id="78" name="Google Shape;78;p11"/>
          <p:cNvSpPr/>
          <p:nvPr/>
        </p:nvSpPr>
        <p:spPr>
          <a:xfrm>
            <a:off x="-9144" y="3429000"/>
            <a:ext cx="9144000" cy="6651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Questrial"/>
              <a:ea typeface="Questrial"/>
              <a:cs typeface="Questrial"/>
              <a:sym typeface="Questrial"/>
            </a:endParaRPr>
          </a:p>
        </p:txBody>
      </p:sp>
      <p:sp>
        <p:nvSpPr>
          <p:cNvPr id="79" name="Google Shape;79;p11"/>
          <p:cNvSpPr/>
          <p:nvPr/>
        </p:nvSpPr>
        <p:spPr>
          <a:xfrm>
            <a:off x="-9144" y="3497580"/>
            <a:ext cx="1463100" cy="5349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Questrial"/>
              <a:ea typeface="Questrial"/>
              <a:cs typeface="Questrial"/>
              <a:sym typeface="Questrial"/>
            </a:endParaRPr>
          </a:p>
        </p:txBody>
      </p:sp>
      <p:sp>
        <p:nvSpPr>
          <p:cNvPr id="80" name="Google Shape;80;p11"/>
          <p:cNvSpPr/>
          <p:nvPr/>
        </p:nvSpPr>
        <p:spPr>
          <a:xfrm>
            <a:off x="1545336" y="3490722"/>
            <a:ext cx="7598700" cy="5349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Questrial"/>
              <a:ea typeface="Questrial"/>
              <a:cs typeface="Questrial"/>
              <a:sym typeface="Questrial"/>
            </a:endParaRPr>
          </a:p>
        </p:txBody>
      </p:sp>
      <p:sp>
        <p:nvSpPr>
          <p:cNvPr id="81" name="Google Shape;81;p11"/>
          <p:cNvSpPr txBox="1"/>
          <p:nvPr>
            <p:ph type="title"/>
          </p:nvPr>
        </p:nvSpPr>
        <p:spPr>
          <a:xfrm>
            <a:off x="1600200" y="3486150"/>
            <a:ext cx="7315200" cy="5145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Clr>
                <a:srgbClr val="FFFFFF"/>
              </a:buClr>
              <a:buSzPts val="3000"/>
              <a:buFont typeface="Questrial"/>
              <a:buNone/>
              <a:defRPr b="0" i="0" sz="2800" u="none" cap="none" strike="noStrike">
                <a:solidFill>
                  <a:srgbClr val="FFFFFF"/>
                </a:solidFill>
                <a:latin typeface="Questrial"/>
                <a:ea typeface="Questrial"/>
                <a:cs typeface="Questrial"/>
                <a:sym typeface="Questrial"/>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82" name="Google Shape;82;p11"/>
          <p:cNvSpPr/>
          <p:nvPr/>
        </p:nvSpPr>
        <p:spPr>
          <a:xfrm>
            <a:off x="1447800" y="0"/>
            <a:ext cx="100500" cy="51504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Questrial"/>
              <a:ea typeface="Questrial"/>
              <a:cs typeface="Questrial"/>
              <a:sym typeface="Questrial"/>
            </a:endParaRPr>
          </a:p>
        </p:txBody>
      </p:sp>
      <p:sp>
        <p:nvSpPr>
          <p:cNvPr id="83" name="Google Shape;83;p11"/>
          <p:cNvSpPr txBox="1"/>
          <p:nvPr>
            <p:ph idx="10" type="dt"/>
          </p:nvPr>
        </p:nvSpPr>
        <p:spPr>
          <a:xfrm>
            <a:off x="6248400" y="4686300"/>
            <a:ext cx="2667000" cy="2739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84" name="Google Shape;84;p11"/>
          <p:cNvSpPr txBox="1"/>
          <p:nvPr>
            <p:ph idx="12" type="sldNum"/>
          </p:nvPr>
        </p:nvSpPr>
        <p:spPr>
          <a:xfrm>
            <a:off x="0" y="3500437"/>
            <a:ext cx="1447800" cy="4977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i="0" sz="2800" u="none" cap="none" strike="noStrike">
                <a:solidFill>
                  <a:srgbClr val="FFFFFF"/>
                </a:solidFill>
                <a:latin typeface="Questrial"/>
                <a:ea typeface="Questrial"/>
                <a:cs typeface="Questrial"/>
                <a:sym typeface="Questrial"/>
              </a:defRPr>
            </a:lvl1pPr>
            <a:lvl2pPr indent="0" lvl="1" marL="0" marR="0" rtl="0" algn="ctr">
              <a:spcBef>
                <a:spcPts val="0"/>
              </a:spcBef>
              <a:buNone/>
              <a:defRPr b="1" i="0" sz="2800" u="none" cap="none" strike="noStrike">
                <a:solidFill>
                  <a:srgbClr val="FFFFFF"/>
                </a:solidFill>
                <a:latin typeface="Questrial"/>
                <a:ea typeface="Questrial"/>
                <a:cs typeface="Questrial"/>
                <a:sym typeface="Questrial"/>
              </a:defRPr>
            </a:lvl2pPr>
            <a:lvl3pPr indent="0" lvl="2" marL="0" marR="0" rtl="0" algn="ctr">
              <a:spcBef>
                <a:spcPts val="0"/>
              </a:spcBef>
              <a:buNone/>
              <a:defRPr b="1" i="0" sz="2800" u="none" cap="none" strike="noStrike">
                <a:solidFill>
                  <a:srgbClr val="FFFFFF"/>
                </a:solidFill>
                <a:latin typeface="Questrial"/>
                <a:ea typeface="Questrial"/>
                <a:cs typeface="Questrial"/>
                <a:sym typeface="Questrial"/>
              </a:defRPr>
            </a:lvl3pPr>
            <a:lvl4pPr indent="0" lvl="3" marL="0" marR="0" rtl="0" algn="ctr">
              <a:spcBef>
                <a:spcPts val="0"/>
              </a:spcBef>
              <a:buNone/>
              <a:defRPr b="1" i="0" sz="2800" u="none" cap="none" strike="noStrike">
                <a:solidFill>
                  <a:srgbClr val="FFFFFF"/>
                </a:solidFill>
                <a:latin typeface="Questrial"/>
                <a:ea typeface="Questrial"/>
                <a:cs typeface="Questrial"/>
                <a:sym typeface="Questrial"/>
              </a:defRPr>
            </a:lvl4pPr>
            <a:lvl5pPr indent="0" lvl="4" marL="0" marR="0" rtl="0" algn="ctr">
              <a:spcBef>
                <a:spcPts val="0"/>
              </a:spcBef>
              <a:buNone/>
              <a:defRPr b="1" i="0" sz="2800" u="none" cap="none" strike="noStrike">
                <a:solidFill>
                  <a:srgbClr val="FFFFFF"/>
                </a:solidFill>
                <a:latin typeface="Questrial"/>
                <a:ea typeface="Questrial"/>
                <a:cs typeface="Questrial"/>
                <a:sym typeface="Questrial"/>
              </a:defRPr>
            </a:lvl5pPr>
            <a:lvl6pPr indent="0" lvl="5" marL="0" marR="0" rtl="0" algn="ctr">
              <a:spcBef>
                <a:spcPts val="0"/>
              </a:spcBef>
              <a:buNone/>
              <a:defRPr b="1" i="0" sz="2800" u="none" cap="none" strike="noStrike">
                <a:solidFill>
                  <a:srgbClr val="FFFFFF"/>
                </a:solidFill>
                <a:latin typeface="Questrial"/>
                <a:ea typeface="Questrial"/>
                <a:cs typeface="Questrial"/>
                <a:sym typeface="Questrial"/>
              </a:defRPr>
            </a:lvl6pPr>
            <a:lvl7pPr indent="0" lvl="6" marL="0" marR="0" rtl="0" algn="ctr">
              <a:spcBef>
                <a:spcPts val="0"/>
              </a:spcBef>
              <a:buNone/>
              <a:defRPr b="1" i="0" sz="2800" u="none" cap="none" strike="noStrike">
                <a:solidFill>
                  <a:srgbClr val="FFFFFF"/>
                </a:solidFill>
                <a:latin typeface="Questrial"/>
                <a:ea typeface="Questrial"/>
                <a:cs typeface="Questrial"/>
                <a:sym typeface="Questrial"/>
              </a:defRPr>
            </a:lvl7pPr>
            <a:lvl8pPr indent="0" lvl="7" marL="0" marR="0" rtl="0" algn="ctr">
              <a:spcBef>
                <a:spcPts val="0"/>
              </a:spcBef>
              <a:buNone/>
              <a:defRPr b="1" i="0" sz="2800" u="none" cap="none" strike="noStrike">
                <a:solidFill>
                  <a:srgbClr val="FFFFFF"/>
                </a:solidFill>
                <a:latin typeface="Questrial"/>
                <a:ea typeface="Questrial"/>
                <a:cs typeface="Questrial"/>
                <a:sym typeface="Questrial"/>
              </a:defRPr>
            </a:lvl8pPr>
            <a:lvl9pPr indent="0" lvl="8" marL="0" marR="0" rtl="0" algn="ctr">
              <a:spcBef>
                <a:spcPts val="0"/>
              </a:spcBef>
              <a:buNone/>
              <a:defRPr b="1" i="0" sz="2800" u="none" cap="none" strike="noStrike">
                <a:solidFill>
                  <a:srgbClr val="FFFFFF"/>
                </a:solidFill>
                <a:latin typeface="Questrial"/>
                <a:ea typeface="Questrial"/>
                <a:cs typeface="Questrial"/>
                <a:sym typeface="Questrial"/>
              </a:defRPr>
            </a:lvl9pPr>
          </a:lstStyle>
          <a:p>
            <a:pPr indent="0" lvl="0" marL="0" rtl="0" algn="ctr">
              <a:spcBef>
                <a:spcPts val="0"/>
              </a:spcBef>
              <a:spcAft>
                <a:spcPts val="0"/>
              </a:spcAft>
              <a:buNone/>
            </a:pPr>
            <a:fld id="{00000000-1234-1234-1234-123412341234}" type="slidenum">
              <a:rPr lang="en"/>
              <a:t>‹#›</a:t>
            </a:fld>
            <a:endParaRPr/>
          </a:p>
        </p:txBody>
      </p:sp>
      <p:sp>
        <p:nvSpPr>
          <p:cNvPr id="85" name="Google Shape;85;p11"/>
          <p:cNvSpPr txBox="1"/>
          <p:nvPr>
            <p:ph idx="11" type="ftr"/>
          </p:nvPr>
        </p:nvSpPr>
        <p:spPr>
          <a:xfrm>
            <a:off x="1600200" y="4686155"/>
            <a:ext cx="4572000" cy="273900"/>
          </a:xfrm>
          <a:prstGeom prst="rect">
            <a:avLst/>
          </a:prstGeom>
          <a:noFill/>
          <a:ln>
            <a:noFill/>
          </a:ln>
        </p:spPr>
        <p:txBody>
          <a:bodyPr anchorCtr="0" anchor="ctr" bIns="91425" lIns="91425" spcFirstLastPara="1" rIns="91425" wrap="square" tIns="91425"/>
          <a:lstStyle>
            <a:lvl1pPr indent="0" lvl="0" marL="0" marR="0" rtl="0" algn="r">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86" name="Google Shape;86;p11"/>
          <p:cNvSpPr/>
          <p:nvPr>
            <p:ph idx="2" type="pic"/>
          </p:nvPr>
        </p:nvSpPr>
        <p:spPr>
          <a:xfrm>
            <a:off x="1560576" y="0"/>
            <a:ext cx="7583400" cy="3426600"/>
          </a:xfrm>
          <a:prstGeom prst="rect">
            <a:avLst/>
          </a:prstGeom>
          <a:solidFill>
            <a:srgbClr val="D4D4D5"/>
          </a:solidFill>
          <a:ln>
            <a:noFill/>
          </a:ln>
        </p:spPr>
        <p:txBody>
          <a:bodyPr anchorCtr="0" anchor="t" bIns="91425" lIns="91425" spcFirstLastPara="1" rIns="91425" wrap="square" tIns="91425"/>
          <a:lstStyle>
            <a:lvl1pPr indent="0" lvl="0" marL="0" marR="0" rtl="0" algn="l">
              <a:spcBef>
                <a:spcPts val="700"/>
              </a:spcBef>
              <a:spcAft>
                <a:spcPts val="0"/>
              </a:spcAft>
              <a:buClr>
                <a:schemeClr val="accent2"/>
              </a:buClr>
              <a:buSzPts val="1400"/>
              <a:buFont typeface="Noto Sans Symbols"/>
              <a:buNone/>
              <a:defRPr b="0" i="0" sz="3200" u="none" cap="none" strike="noStrike">
                <a:solidFill>
                  <a:schemeClr val="dk1"/>
                </a:solidFill>
                <a:latin typeface="Questrial"/>
                <a:ea typeface="Questrial"/>
                <a:cs typeface="Questrial"/>
                <a:sym typeface="Questrial"/>
              </a:defRPr>
            </a:lvl1pPr>
            <a:lvl2pPr indent="-284480" lvl="1" marL="640080" marR="0" rtl="0" algn="l">
              <a:spcBef>
                <a:spcPts val="550"/>
              </a:spcBef>
              <a:spcAft>
                <a:spcPts val="0"/>
              </a:spcAft>
              <a:buClr>
                <a:schemeClr val="accent1"/>
              </a:buClr>
              <a:buSzPts val="1820"/>
              <a:buFont typeface="Noto Sans Symbols"/>
              <a:buChar char="⬜"/>
              <a:defRPr b="0" i="0" sz="2600" u="none" cap="none" strike="noStrike">
                <a:solidFill>
                  <a:schemeClr val="dk1"/>
                </a:solidFill>
                <a:latin typeface="Questrial"/>
                <a:ea typeface="Questrial"/>
                <a:cs typeface="Questrial"/>
                <a:sym typeface="Questrial"/>
              </a:defRPr>
            </a:lvl2pPr>
            <a:lvl3pPr indent="-228600" lvl="2" marL="914400" marR="0" rtl="0" algn="l">
              <a:spcBef>
                <a:spcPts val="500"/>
              </a:spcBef>
              <a:spcAft>
                <a:spcPts val="0"/>
              </a:spcAft>
              <a:buClr>
                <a:schemeClr val="accent2"/>
              </a:buClr>
              <a:buSzPts val="1725"/>
              <a:buFont typeface="Noto Sans Symbols"/>
              <a:buChar char="■"/>
              <a:defRPr b="0" i="0" sz="2300" u="none" cap="none" strike="noStrike">
                <a:solidFill>
                  <a:schemeClr val="dk1"/>
                </a:solidFill>
                <a:latin typeface="Questrial"/>
                <a:ea typeface="Questrial"/>
                <a:cs typeface="Questrial"/>
                <a:sym typeface="Questrial"/>
              </a:defRPr>
            </a:lvl3pPr>
            <a:lvl4pPr indent="-228600" lvl="3" marL="1371600" marR="0" rtl="0" algn="l">
              <a:spcBef>
                <a:spcPts val="400"/>
              </a:spcBef>
              <a:spcAft>
                <a:spcPts val="0"/>
              </a:spcAft>
              <a:buClr>
                <a:schemeClr val="accent3"/>
              </a:buClr>
              <a:buSzPts val="1500"/>
              <a:buFont typeface="Noto Sans Symbols"/>
              <a:buChar char="■"/>
              <a:defRPr b="0" i="0" sz="2000" u="none" cap="none" strike="noStrike">
                <a:solidFill>
                  <a:schemeClr val="dk1"/>
                </a:solidFill>
                <a:latin typeface="Questrial"/>
                <a:ea typeface="Questrial"/>
                <a:cs typeface="Questrial"/>
                <a:sym typeface="Questrial"/>
              </a:defRPr>
            </a:lvl4pPr>
            <a:lvl5pPr indent="-228600" lvl="4" marL="1828800" marR="0" rtl="0" algn="l">
              <a:spcBef>
                <a:spcPts val="400"/>
              </a:spcBef>
              <a:spcAft>
                <a:spcPts val="0"/>
              </a:spcAft>
              <a:buClr>
                <a:schemeClr val="accent4"/>
              </a:buClr>
              <a:buSzPts val="1300"/>
              <a:buFont typeface="Noto Sans Symbols"/>
              <a:buChar char="■"/>
              <a:defRPr b="0" i="0" sz="2000" u="none" cap="none" strike="noStrike">
                <a:solidFill>
                  <a:schemeClr val="dk1"/>
                </a:solidFill>
                <a:latin typeface="Questrial"/>
                <a:ea typeface="Questrial"/>
                <a:cs typeface="Questrial"/>
                <a:sym typeface="Questrial"/>
              </a:defRPr>
            </a:lvl5pPr>
            <a:lvl6pPr indent="-236220" lvl="5" marL="2103120" marR="0" rtl="0" algn="l">
              <a:spcBef>
                <a:spcPts val="360"/>
              </a:spcBef>
              <a:spcAft>
                <a:spcPts val="0"/>
              </a:spcAft>
              <a:buClr>
                <a:schemeClr val="accent1"/>
              </a:buClr>
              <a:buSzPts val="1800"/>
              <a:buFont typeface="Noto Sans Symbols"/>
              <a:buChar char="▪"/>
              <a:defRPr b="0" i="0" sz="1800" u="none" cap="none" strike="noStrike">
                <a:solidFill>
                  <a:schemeClr val="dk1"/>
                </a:solidFill>
                <a:latin typeface="Questrial"/>
                <a:ea typeface="Questrial"/>
                <a:cs typeface="Questrial"/>
                <a:sym typeface="Questrial"/>
              </a:defRPr>
            </a:lvl6pPr>
            <a:lvl7pPr indent="-231139" lvl="6" marL="2377440" marR="0" rtl="0" algn="l">
              <a:spcBef>
                <a:spcPts val="360"/>
              </a:spcBef>
              <a:spcAft>
                <a:spcPts val="0"/>
              </a:spcAft>
              <a:buClr>
                <a:schemeClr val="accent2"/>
              </a:buClr>
              <a:buSzPts val="1800"/>
              <a:buFont typeface="Noto Sans Symbols"/>
              <a:buChar char="▪"/>
              <a:defRPr b="0" i="0" sz="1800" u="none" cap="none" strike="noStrike">
                <a:solidFill>
                  <a:schemeClr val="dk1"/>
                </a:solidFill>
                <a:latin typeface="Questrial"/>
                <a:ea typeface="Questrial"/>
                <a:cs typeface="Questrial"/>
                <a:sym typeface="Questrial"/>
              </a:defRPr>
            </a:lvl7pPr>
            <a:lvl8pPr indent="-238760" lvl="7" marL="2651760" marR="0" rtl="0" algn="l">
              <a:spcBef>
                <a:spcPts val="360"/>
              </a:spcBef>
              <a:spcAft>
                <a:spcPts val="0"/>
              </a:spcAft>
              <a:buClr>
                <a:schemeClr val="accent3"/>
              </a:buClr>
              <a:buSzPts val="1800"/>
              <a:buFont typeface="Noto Sans Symbols"/>
              <a:buChar char="▪"/>
              <a:defRPr b="0" i="0" sz="1800" u="none" cap="none" strike="noStrike">
                <a:solidFill>
                  <a:schemeClr val="dk1"/>
                </a:solidFill>
                <a:latin typeface="Questrial"/>
                <a:ea typeface="Questrial"/>
                <a:cs typeface="Questrial"/>
                <a:sym typeface="Questrial"/>
              </a:defRPr>
            </a:lvl8pPr>
            <a:lvl9pPr indent="-233679" lvl="8" marL="2926080" marR="0" rtl="0" algn="l">
              <a:spcBef>
                <a:spcPts val="360"/>
              </a:spcBef>
              <a:spcAft>
                <a:spcPts val="0"/>
              </a:spcAft>
              <a:buClr>
                <a:schemeClr val="accent4"/>
              </a:buClr>
              <a:buSzPts val="1800"/>
              <a:buFont typeface="Noto Sans Symbols"/>
              <a:buChar char="▪"/>
              <a:defRPr b="0" i="0" sz="1800" u="none" cap="none" strike="noStrike">
                <a:solidFill>
                  <a:schemeClr val="dk1"/>
                </a:solidFill>
                <a:latin typeface="Questrial"/>
                <a:ea typeface="Questrial"/>
                <a:cs typeface="Questrial"/>
                <a:sym typeface="Questrial"/>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Vertical Text" type="vertTx">
  <p:cSld name="VERTICAL_TEXT">
    <p:spTree>
      <p:nvGrpSpPr>
        <p:cNvPr id="87" name="Shape 87"/>
        <p:cNvGrpSpPr/>
        <p:nvPr/>
      </p:nvGrpSpPr>
      <p:grpSpPr>
        <a:xfrm>
          <a:off x="0" y="0"/>
          <a:ext cx="0" cy="0"/>
          <a:chOff x="0" y="0"/>
          <a:chExt cx="0" cy="0"/>
        </a:xfrm>
      </p:grpSpPr>
      <p:sp>
        <p:nvSpPr>
          <p:cNvPr id="88" name="Google Shape;88;p12"/>
          <p:cNvSpPr txBox="1"/>
          <p:nvPr>
            <p:ph type="title"/>
          </p:nvPr>
        </p:nvSpPr>
        <p:spPr>
          <a:xfrm>
            <a:off x="609600" y="171450"/>
            <a:ext cx="8153400" cy="7428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Clr>
                <a:schemeClr val="dk2"/>
              </a:buClr>
              <a:buSzPts val="3000"/>
              <a:buFont typeface="Questrial"/>
              <a:buNone/>
              <a:defRPr b="0" i="0" sz="4400" u="none" cap="none" strike="noStrike">
                <a:solidFill>
                  <a:schemeClr val="dk2"/>
                </a:solidFill>
                <a:latin typeface="Questrial"/>
                <a:ea typeface="Questrial"/>
                <a:cs typeface="Questrial"/>
                <a:sym typeface="Questrial"/>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89" name="Google Shape;89;p12"/>
          <p:cNvSpPr txBox="1"/>
          <p:nvPr>
            <p:ph idx="1" type="body"/>
          </p:nvPr>
        </p:nvSpPr>
        <p:spPr>
          <a:xfrm rot="5400000">
            <a:off x="2991948" y="-1179150"/>
            <a:ext cx="3394800" cy="8153400"/>
          </a:xfrm>
          <a:prstGeom prst="rect">
            <a:avLst/>
          </a:prstGeom>
          <a:noFill/>
          <a:ln>
            <a:noFill/>
          </a:ln>
        </p:spPr>
        <p:txBody>
          <a:bodyPr anchorCtr="0" anchor="t" bIns="91425" lIns="91425" spcFirstLastPara="1" rIns="91425" wrap="square" tIns="91425"/>
          <a:lstStyle>
            <a:lvl1pPr indent="-339090" lvl="0" marL="457200" marR="0" rtl="0" algn="l">
              <a:spcBef>
                <a:spcPts val="700"/>
              </a:spcBef>
              <a:spcAft>
                <a:spcPts val="0"/>
              </a:spcAft>
              <a:buClr>
                <a:schemeClr val="accent2"/>
              </a:buClr>
              <a:buSzPts val="1740"/>
              <a:buFont typeface="Noto Sans Symbols"/>
              <a:buChar char="◻"/>
              <a:defRPr b="0" i="0" sz="2900" u="none" cap="none" strike="noStrike">
                <a:solidFill>
                  <a:schemeClr val="dk1"/>
                </a:solidFill>
                <a:latin typeface="Questrial"/>
                <a:ea typeface="Questrial"/>
                <a:cs typeface="Questrial"/>
                <a:sym typeface="Questrial"/>
              </a:defRPr>
            </a:lvl1pPr>
            <a:lvl2pPr indent="-344169" lvl="1" marL="914400" marR="0" rtl="0" algn="l">
              <a:spcBef>
                <a:spcPts val="550"/>
              </a:spcBef>
              <a:spcAft>
                <a:spcPts val="0"/>
              </a:spcAft>
              <a:buClr>
                <a:schemeClr val="accent1"/>
              </a:buClr>
              <a:buSzPts val="1820"/>
              <a:buFont typeface="Noto Sans Symbols"/>
              <a:buChar char="⬜"/>
              <a:defRPr b="0" i="0" sz="2600" u="none" cap="none" strike="noStrike">
                <a:solidFill>
                  <a:schemeClr val="dk1"/>
                </a:solidFill>
                <a:latin typeface="Questrial"/>
                <a:ea typeface="Questrial"/>
                <a:cs typeface="Questrial"/>
                <a:sym typeface="Questrial"/>
              </a:defRPr>
            </a:lvl2pPr>
            <a:lvl3pPr indent="-338137" lvl="2" marL="1371600" marR="0" rtl="0" algn="l">
              <a:spcBef>
                <a:spcPts val="500"/>
              </a:spcBef>
              <a:spcAft>
                <a:spcPts val="0"/>
              </a:spcAft>
              <a:buClr>
                <a:schemeClr val="accent2"/>
              </a:buClr>
              <a:buSzPts val="1725"/>
              <a:buFont typeface="Noto Sans Symbols"/>
              <a:buChar char="■"/>
              <a:defRPr b="0" i="0" sz="2300" u="none" cap="none" strike="noStrike">
                <a:solidFill>
                  <a:schemeClr val="dk1"/>
                </a:solidFill>
                <a:latin typeface="Questrial"/>
                <a:ea typeface="Questrial"/>
                <a:cs typeface="Questrial"/>
                <a:sym typeface="Questrial"/>
              </a:defRPr>
            </a:lvl3pPr>
            <a:lvl4pPr indent="-323850" lvl="3" marL="1828800" marR="0" rtl="0" algn="l">
              <a:spcBef>
                <a:spcPts val="400"/>
              </a:spcBef>
              <a:spcAft>
                <a:spcPts val="0"/>
              </a:spcAft>
              <a:buClr>
                <a:schemeClr val="accent3"/>
              </a:buClr>
              <a:buSzPts val="1500"/>
              <a:buFont typeface="Noto Sans Symbols"/>
              <a:buChar char="■"/>
              <a:defRPr b="0" i="0" sz="2000" u="none" cap="none" strike="noStrike">
                <a:solidFill>
                  <a:schemeClr val="dk1"/>
                </a:solidFill>
                <a:latin typeface="Questrial"/>
                <a:ea typeface="Questrial"/>
                <a:cs typeface="Questrial"/>
                <a:sym typeface="Questrial"/>
              </a:defRPr>
            </a:lvl4pPr>
            <a:lvl5pPr indent="-311150" lvl="4" marL="2286000" marR="0" rtl="0" algn="l">
              <a:spcBef>
                <a:spcPts val="400"/>
              </a:spcBef>
              <a:spcAft>
                <a:spcPts val="0"/>
              </a:spcAft>
              <a:buClr>
                <a:schemeClr val="accent4"/>
              </a:buClr>
              <a:buSzPts val="1300"/>
              <a:buFont typeface="Noto Sans Symbols"/>
              <a:buChar char="■"/>
              <a:defRPr b="0" i="0" sz="2000" u="none" cap="none" strike="noStrike">
                <a:solidFill>
                  <a:schemeClr val="dk1"/>
                </a:solidFill>
                <a:latin typeface="Questrial"/>
                <a:ea typeface="Questrial"/>
                <a:cs typeface="Questrial"/>
                <a:sym typeface="Questrial"/>
              </a:defRPr>
            </a:lvl5pPr>
            <a:lvl6pPr indent="-342900" lvl="5" marL="2743200" marR="0" rtl="0" algn="l">
              <a:spcBef>
                <a:spcPts val="360"/>
              </a:spcBef>
              <a:spcAft>
                <a:spcPts val="0"/>
              </a:spcAft>
              <a:buClr>
                <a:schemeClr val="accent1"/>
              </a:buClr>
              <a:buSzPts val="1800"/>
              <a:buFont typeface="Noto Sans Symbols"/>
              <a:buChar char="▪"/>
              <a:defRPr b="0" i="0" sz="1800" u="none" cap="none" strike="noStrike">
                <a:solidFill>
                  <a:schemeClr val="dk1"/>
                </a:solidFill>
                <a:latin typeface="Questrial"/>
                <a:ea typeface="Questrial"/>
                <a:cs typeface="Questrial"/>
                <a:sym typeface="Questrial"/>
              </a:defRPr>
            </a:lvl6pPr>
            <a:lvl7pPr indent="-342900" lvl="6" marL="3200400" marR="0" rtl="0" algn="l">
              <a:spcBef>
                <a:spcPts val="360"/>
              </a:spcBef>
              <a:spcAft>
                <a:spcPts val="0"/>
              </a:spcAft>
              <a:buClr>
                <a:schemeClr val="accent2"/>
              </a:buClr>
              <a:buSzPts val="1800"/>
              <a:buFont typeface="Noto Sans Symbols"/>
              <a:buChar char="▪"/>
              <a:defRPr b="0" i="0" sz="1800" u="none" cap="none" strike="noStrike">
                <a:solidFill>
                  <a:schemeClr val="dk1"/>
                </a:solidFill>
                <a:latin typeface="Questrial"/>
                <a:ea typeface="Questrial"/>
                <a:cs typeface="Questrial"/>
                <a:sym typeface="Questrial"/>
              </a:defRPr>
            </a:lvl7pPr>
            <a:lvl8pPr indent="-342900" lvl="7" marL="3657600" marR="0" rtl="0" algn="l">
              <a:spcBef>
                <a:spcPts val="360"/>
              </a:spcBef>
              <a:spcAft>
                <a:spcPts val="0"/>
              </a:spcAft>
              <a:buClr>
                <a:schemeClr val="accent3"/>
              </a:buClr>
              <a:buSzPts val="1800"/>
              <a:buFont typeface="Noto Sans Symbols"/>
              <a:buChar char="▪"/>
              <a:defRPr b="0" i="0" sz="1800" u="none" cap="none" strike="noStrike">
                <a:solidFill>
                  <a:schemeClr val="dk1"/>
                </a:solidFill>
                <a:latin typeface="Questrial"/>
                <a:ea typeface="Questrial"/>
                <a:cs typeface="Questrial"/>
                <a:sym typeface="Questrial"/>
              </a:defRPr>
            </a:lvl8pPr>
            <a:lvl9pPr indent="-342900" lvl="8" marL="4114800" marR="0" rtl="0" algn="l">
              <a:spcBef>
                <a:spcPts val="360"/>
              </a:spcBef>
              <a:spcAft>
                <a:spcPts val="0"/>
              </a:spcAft>
              <a:buClr>
                <a:schemeClr val="accent4"/>
              </a:buClr>
              <a:buSzPts val="1800"/>
              <a:buFont typeface="Noto Sans Symbols"/>
              <a:buChar char="▪"/>
              <a:defRPr b="0" i="0" sz="1800" u="none" cap="none" strike="noStrike">
                <a:solidFill>
                  <a:schemeClr val="dk1"/>
                </a:solidFill>
                <a:latin typeface="Questrial"/>
                <a:ea typeface="Questrial"/>
                <a:cs typeface="Questrial"/>
                <a:sym typeface="Questrial"/>
              </a:defRPr>
            </a:lvl9pPr>
          </a:lstStyle>
          <a:p/>
        </p:txBody>
      </p:sp>
      <p:sp>
        <p:nvSpPr>
          <p:cNvPr id="90" name="Google Shape;90;p12"/>
          <p:cNvSpPr txBox="1"/>
          <p:nvPr>
            <p:ph idx="10" type="dt"/>
          </p:nvPr>
        </p:nvSpPr>
        <p:spPr>
          <a:xfrm>
            <a:off x="6096000" y="4686300"/>
            <a:ext cx="2667000" cy="2739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91" name="Google Shape;91;p12"/>
          <p:cNvSpPr txBox="1"/>
          <p:nvPr>
            <p:ph idx="11" type="ftr"/>
          </p:nvPr>
        </p:nvSpPr>
        <p:spPr>
          <a:xfrm>
            <a:off x="609601" y="4686155"/>
            <a:ext cx="5421000" cy="273900"/>
          </a:xfrm>
          <a:prstGeom prst="rect">
            <a:avLst/>
          </a:prstGeom>
          <a:noFill/>
          <a:ln>
            <a:noFill/>
          </a:ln>
        </p:spPr>
        <p:txBody>
          <a:bodyPr anchorCtr="0" anchor="ctr" bIns="91425" lIns="91425" spcFirstLastPara="1" rIns="91425" wrap="square" tIns="91425"/>
          <a:lstStyle>
            <a:lvl1pPr indent="0" lvl="0" marL="0" marR="0" rtl="0" algn="r">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92" name="Google Shape;92;p12"/>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i="0" sz="1200" u="none" cap="none" strike="noStrike">
                <a:solidFill>
                  <a:schemeClr val="dk2"/>
                </a:solidFill>
                <a:latin typeface="Questrial"/>
                <a:ea typeface="Questrial"/>
                <a:cs typeface="Questrial"/>
                <a:sym typeface="Questrial"/>
              </a:defRPr>
            </a:lvl1pPr>
            <a:lvl2pPr indent="0" lvl="1" marL="0" marR="0" rtl="0" algn="ctr">
              <a:spcBef>
                <a:spcPts val="0"/>
              </a:spcBef>
              <a:buNone/>
              <a:defRPr b="1" i="0" sz="1200" u="none" cap="none" strike="noStrike">
                <a:solidFill>
                  <a:schemeClr val="dk2"/>
                </a:solidFill>
                <a:latin typeface="Questrial"/>
                <a:ea typeface="Questrial"/>
                <a:cs typeface="Questrial"/>
                <a:sym typeface="Questrial"/>
              </a:defRPr>
            </a:lvl2pPr>
            <a:lvl3pPr indent="0" lvl="2" marL="0" marR="0" rtl="0" algn="ctr">
              <a:spcBef>
                <a:spcPts val="0"/>
              </a:spcBef>
              <a:buNone/>
              <a:defRPr b="1" i="0" sz="1200" u="none" cap="none" strike="noStrike">
                <a:solidFill>
                  <a:schemeClr val="dk2"/>
                </a:solidFill>
                <a:latin typeface="Questrial"/>
                <a:ea typeface="Questrial"/>
                <a:cs typeface="Questrial"/>
                <a:sym typeface="Questrial"/>
              </a:defRPr>
            </a:lvl3pPr>
            <a:lvl4pPr indent="0" lvl="3" marL="0" marR="0" rtl="0" algn="ctr">
              <a:spcBef>
                <a:spcPts val="0"/>
              </a:spcBef>
              <a:buNone/>
              <a:defRPr b="1" i="0" sz="1200" u="none" cap="none" strike="noStrike">
                <a:solidFill>
                  <a:schemeClr val="dk2"/>
                </a:solidFill>
                <a:latin typeface="Questrial"/>
                <a:ea typeface="Questrial"/>
                <a:cs typeface="Questrial"/>
                <a:sym typeface="Questrial"/>
              </a:defRPr>
            </a:lvl4pPr>
            <a:lvl5pPr indent="0" lvl="4" marL="0" marR="0" rtl="0" algn="ctr">
              <a:spcBef>
                <a:spcPts val="0"/>
              </a:spcBef>
              <a:buNone/>
              <a:defRPr b="1" i="0" sz="1200" u="none" cap="none" strike="noStrike">
                <a:solidFill>
                  <a:schemeClr val="dk2"/>
                </a:solidFill>
                <a:latin typeface="Questrial"/>
                <a:ea typeface="Questrial"/>
                <a:cs typeface="Questrial"/>
                <a:sym typeface="Questrial"/>
              </a:defRPr>
            </a:lvl5pPr>
            <a:lvl6pPr indent="0" lvl="5" marL="0" marR="0" rtl="0" algn="ctr">
              <a:spcBef>
                <a:spcPts val="0"/>
              </a:spcBef>
              <a:buNone/>
              <a:defRPr b="1" i="0" sz="1200" u="none" cap="none" strike="noStrike">
                <a:solidFill>
                  <a:schemeClr val="dk2"/>
                </a:solidFill>
                <a:latin typeface="Questrial"/>
                <a:ea typeface="Questrial"/>
                <a:cs typeface="Questrial"/>
                <a:sym typeface="Questrial"/>
              </a:defRPr>
            </a:lvl6pPr>
            <a:lvl7pPr indent="0" lvl="6" marL="0" marR="0" rtl="0" algn="ctr">
              <a:spcBef>
                <a:spcPts val="0"/>
              </a:spcBef>
              <a:buNone/>
              <a:defRPr b="1" i="0" sz="1200" u="none" cap="none" strike="noStrike">
                <a:solidFill>
                  <a:schemeClr val="dk2"/>
                </a:solidFill>
                <a:latin typeface="Questrial"/>
                <a:ea typeface="Questrial"/>
                <a:cs typeface="Questrial"/>
                <a:sym typeface="Questrial"/>
              </a:defRPr>
            </a:lvl7pPr>
            <a:lvl8pPr indent="0" lvl="7" marL="0" marR="0" rtl="0" algn="ctr">
              <a:spcBef>
                <a:spcPts val="0"/>
              </a:spcBef>
              <a:buNone/>
              <a:defRPr b="1" i="0" sz="1200" u="none" cap="none" strike="noStrike">
                <a:solidFill>
                  <a:schemeClr val="dk2"/>
                </a:solidFill>
                <a:latin typeface="Questrial"/>
                <a:ea typeface="Questrial"/>
                <a:cs typeface="Questrial"/>
                <a:sym typeface="Questrial"/>
              </a:defRPr>
            </a:lvl8pPr>
            <a:lvl9pPr indent="0" lvl="8" marL="0" marR="0" rtl="0" algn="ctr">
              <a:spcBef>
                <a:spcPts val="0"/>
              </a:spcBef>
              <a:buNone/>
              <a:defRPr b="1" i="0" sz="1200" u="none" cap="none" strike="noStrike">
                <a:solidFill>
                  <a:schemeClr val="dk2"/>
                </a:solidFill>
                <a:latin typeface="Questrial"/>
                <a:ea typeface="Questrial"/>
                <a:cs typeface="Questrial"/>
                <a:sym typeface="Questrial"/>
              </a:defRPr>
            </a:lvl9pPr>
          </a:lstStyle>
          <a:p>
            <a:pPr indent="0" lvl="0" marL="0" rtl="0" algn="ctr">
              <a:spcBef>
                <a:spcPts val="0"/>
              </a:spcBef>
              <a:spcAft>
                <a:spcPts val="0"/>
              </a:spcAft>
              <a:buNone/>
            </a:pPr>
            <a:fld id="{00000000-1234-1234-1234-123412341234}" type="slidenum">
              <a:rPr lang="en"/>
              <a:t>‹#›</a:t>
            </a:fld>
            <a:endParaRPr sz="1400">
              <a:solidFill>
                <a:srgbClr val="FFFFFF"/>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 Title and Text" showMasterSp="0" type="vertTitleAndTx">
  <p:cSld name="VERTICAL_TITLE_AND_VERTICAL_TEXT">
    <p:bg>
      <p:bgPr>
        <a:solidFill>
          <a:schemeClr val="lt1"/>
        </a:solidFill>
      </p:bgPr>
    </p:bg>
    <p:spTree>
      <p:nvGrpSpPr>
        <p:cNvPr id="93" name="Shape 93"/>
        <p:cNvGrpSpPr/>
        <p:nvPr/>
      </p:nvGrpSpPr>
      <p:grpSpPr>
        <a:xfrm>
          <a:off x="0" y="0"/>
          <a:ext cx="0" cy="0"/>
          <a:chOff x="0" y="0"/>
          <a:chExt cx="0" cy="0"/>
        </a:xfrm>
      </p:grpSpPr>
      <p:sp>
        <p:nvSpPr>
          <p:cNvPr id="94" name="Google Shape;94;p13"/>
          <p:cNvSpPr txBox="1"/>
          <p:nvPr>
            <p:ph type="title"/>
          </p:nvPr>
        </p:nvSpPr>
        <p:spPr>
          <a:xfrm rot="5400000">
            <a:off x="5513250" y="1497151"/>
            <a:ext cx="4137300" cy="20574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Clr>
                <a:schemeClr val="dk2"/>
              </a:buClr>
              <a:buSzPts val="3000"/>
              <a:buFont typeface="Questrial"/>
              <a:buNone/>
              <a:defRPr b="0" i="0" sz="4400" u="none" cap="none" strike="noStrike">
                <a:solidFill>
                  <a:schemeClr val="dk2"/>
                </a:solidFill>
                <a:latin typeface="Questrial"/>
                <a:ea typeface="Questrial"/>
                <a:cs typeface="Questrial"/>
                <a:sym typeface="Questrial"/>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95" name="Google Shape;95;p13"/>
          <p:cNvSpPr txBox="1"/>
          <p:nvPr>
            <p:ph idx="1" type="body"/>
          </p:nvPr>
        </p:nvSpPr>
        <p:spPr>
          <a:xfrm rot="5400000">
            <a:off x="1169850" y="-255450"/>
            <a:ext cx="4137300" cy="5562600"/>
          </a:xfrm>
          <a:prstGeom prst="rect">
            <a:avLst/>
          </a:prstGeom>
          <a:noFill/>
          <a:ln>
            <a:noFill/>
          </a:ln>
        </p:spPr>
        <p:txBody>
          <a:bodyPr anchorCtr="0" anchor="t" bIns="91425" lIns="91425" spcFirstLastPara="1" rIns="91425" wrap="square" tIns="91425"/>
          <a:lstStyle>
            <a:lvl1pPr indent="-339090" lvl="0" marL="457200" marR="0" rtl="0" algn="l">
              <a:spcBef>
                <a:spcPts val="700"/>
              </a:spcBef>
              <a:spcAft>
                <a:spcPts val="0"/>
              </a:spcAft>
              <a:buClr>
                <a:schemeClr val="accent2"/>
              </a:buClr>
              <a:buSzPts val="1740"/>
              <a:buFont typeface="Noto Sans Symbols"/>
              <a:buChar char="◻"/>
              <a:defRPr b="0" i="0" sz="2900" u="none" cap="none" strike="noStrike">
                <a:solidFill>
                  <a:schemeClr val="dk1"/>
                </a:solidFill>
                <a:latin typeface="Questrial"/>
                <a:ea typeface="Questrial"/>
                <a:cs typeface="Questrial"/>
                <a:sym typeface="Questrial"/>
              </a:defRPr>
            </a:lvl1pPr>
            <a:lvl2pPr indent="-344169" lvl="1" marL="914400" marR="0" rtl="0" algn="l">
              <a:spcBef>
                <a:spcPts val="550"/>
              </a:spcBef>
              <a:spcAft>
                <a:spcPts val="0"/>
              </a:spcAft>
              <a:buClr>
                <a:schemeClr val="accent1"/>
              </a:buClr>
              <a:buSzPts val="1820"/>
              <a:buFont typeface="Noto Sans Symbols"/>
              <a:buChar char="⬜"/>
              <a:defRPr b="0" i="0" sz="2600" u="none" cap="none" strike="noStrike">
                <a:solidFill>
                  <a:schemeClr val="dk1"/>
                </a:solidFill>
                <a:latin typeface="Questrial"/>
                <a:ea typeface="Questrial"/>
                <a:cs typeface="Questrial"/>
                <a:sym typeface="Questrial"/>
              </a:defRPr>
            </a:lvl2pPr>
            <a:lvl3pPr indent="-338137" lvl="2" marL="1371600" marR="0" rtl="0" algn="l">
              <a:spcBef>
                <a:spcPts val="500"/>
              </a:spcBef>
              <a:spcAft>
                <a:spcPts val="0"/>
              </a:spcAft>
              <a:buClr>
                <a:schemeClr val="accent2"/>
              </a:buClr>
              <a:buSzPts val="1725"/>
              <a:buFont typeface="Noto Sans Symbols"/>
              <a:buChar char="■"/>
              <a:defRPr b="0" i="0" sz="2300" u="none" cap="none" strike="noStrike">
                <a:solidFill>
                  <a:schemeClr val="dk1"/>
                </a:solidFill>
                <a:latin typeface="Questrial"/>
                <a:ea typeface="Questrial"/>
                <a:cs typeface="Questrial"/>
                <a:sym typeface="Questrial"/>
              </a:defRPr>
            </a:lvl3pPr>
            <a:lvl4pPr indent="-323850" lvl="3" marL="1828800" marR="0" rtl="0" algn="l">
              <a:spcBef>
                <a:spcPts val="400"/>
              </a:spcBef>
              <a:spcAft>
                <a:spcPts val="0"/>
              </a:spcAft>
              <a:buClr>
                <a:schemeClr val="accent3"/>
              </a:buClr>
              <a:buSzPts val="1500"/>
              <a:buFont typeface="Noto Sans Symbols"/>
              <a:buChar char="■"/>
              <a:defRPr b="0" i="0" sz="2000" u="none" cap="none" strike="noStrike">
                <a:solidFill>
                  <a:schemeClr val="dk1"/>
                </a:solidFill>
                <a:latin typeface="Questrial"/>
                <a:ea typeface="Questrial"/>
                <a:cs typeface="Questrial"/>
                <a:sym typeface="Questrial"/>
              </a:defRPr>
            </a:lvl4pPr>
            <a:lvl5pPr indent="-311150" lvl="4" marL="2286000" marR="0" rtl="0" algn="l">
              <a:spcBef>
                <a:spcPts val="400"/>
              </a:spcBef>
              <a:spcAft>
                <a:spcPts val="0"/>
              </a:spcAft>
              <a:buClr>
                <a:schemeClr val="accent4"/>
              </a:buClr>
              <a:buSzPts val="1300"/>
              <a:buFont typeface="Noto Sans Symbols"/>
              <a:buChar char="■"/>
              <a:defRPr b="0" i="0" sz="2000" u="none" cap="none" strike="noStrike">
                <a:solidFill>
                  <a:schemeClr val="dk1"/>
                </a:solidFill>
                <a:latin typeface="Questrial"/>
                <a:ea typeface="Questrial"/>
                <a:cs typeface="Questrial"/>
                <a:sym typeface="Questrial"/>
              </a:defRPr>
            </a:lvl5pPr>
            <a:lvl6pPr indent="-342900" lvl="5" marL="2743200" marR="0" rtl="0" algn="l">
              <a:spcBef>
                <a:spcPts val="360"/>
              </a:spcBef>
              <a:spcAft>
                <a:spcPts val="0"/>
              </a:spcAft>
              <a:buClr>
                <a:schemeClr val="accent1"/>
              </a:buClr>
              <a:buSzPts val="1800"/>
              <a:buFont typeface="Noto Sans Symbols"/>
              <a:buChar char="▪"/>
              <a:defRPr b="0" i="0" sz="1800" u="none" cap="none" strike="noStrike">
                <a:solidFill>
                  <a:schemeClr val="dk1"/>
                </a:solidFill>
                <a:latin typeface="Questrial"/>
                <a:ea typeface="Questrial"/>
                <a:cs typeface="Questrial"/>
                <a:sym typeface="Questrial"/>
              </a:defRPr>
            </a:lvl6pPr>
            <a:lvl7pPr indent="-342900" lvl="6" marL="3200400" marR="0" rtl="0" algn="l">
              <a:spcBef>
                <a:spcPts val="360"/>
              </a:spcBef>
              <a:spcAft>
                <a:spcPts val="0"/>
              </a:spcAft>
              <a:buClr>
                <a:schemeClr val="accent2"/>
              </a:buClr>
              <a:buSzPts val="1800"/>
              <a:buFont typeface="Noto Sans Symbols"/>
              <a:buChar char="▪"/>
              <a:defRPr b="0" i="0" sz="1800" u="none" cap="none" strike="noStrike">
                <a:solidFill>
                  <a:schemeClr val="dk1"/>
                </a:solidFill>
                <a:latin typeface="Questrial"/>
                <a:ea typeface="Questrial"/>
                <a:cs typeface="Questrial"/>
                <a:sym typeface="Questrial"/>
              </a:defRPr>
            </a:lvl7pPr>
            <a:lvl8pPr indent="-342900" lvl="7" marL="3657600" marR="0" rtl="0" algn="l">
              <a:spcBef>
                <a:spcPts val="360"/>
              </a:spcBef>
              <a:spcAft>
                <a:spcPts val="0"/>
              </a:spcAft>
              <a:buClr>
                <a:schemeClr val="accent3"/>
              </a:buClr>
              <a:buSzPts val="1800"/>
              <a:buFont typeface="Noto Sans Symbols"/>
              <a:buChar char="▪"/>
              <a:defRPr b="0" i="0" sz="1800" u="none" cap="none" strike="noStrike">
                <a:solidFill>
                  <a:schemeClr val="dk1"/>
                </a:solidFill>
                <a:latin typeface="Questrial"/>
                <a:ea typeface="Questrial"/>
                <a:cs typeface="Questrial"/>
                <a:sym typeface="Questrial"/>
              </a:defRPr>
            </a:lvl8pPr>
            <a:lvl9pPr indent="-342900" lvl="8" marL="4114800" marR="0" rtl="0" algn="l">
              <a:spcBef>
                <a:spcPts val="360"/>
              </a:spcBef>
              <a:spcAft>
                <a:spcPts val="0"/>
              </a:spcAft>
              <a:buClr>
                <a:schemeClr val="accent4"/>
              </a:buClr>
              <a:buSzPts val="1800"/>
              <a:buFont typeface="Noto Sans Symbols"/>
              <a:buChar char="▪"/>
              <a:defRPr b="0" i="0" sz="1800" u="none" cap="none" strike="noStrike">
                <a:solidFill>
                  <a:schemeClr val="dk1"/>
                </a:solidFill>
                <a:latin typeface="Questrial"/>
                <a:ea typeface="Questrial"/>
                <a:cs typeface="Questrial"/>
                <a:sym typeface="Questrial"/>
              </a:defRPr>
            </a:lvl9pPr>
          </a:lstStyle>
          <a:p/>
        </p:txBody>
      </p:sp>
      <p:sp>
        <p:nvSpPr>
          <p:cNvPr id="96" name="Google Shape;96;p13"/>
          <p:cNvSpPr txBox="1"/>
          <p:nvPr>
            <p:ph idx="10" type="dt"/>
          </p:nvPr>
        </p:nvSpPr>
        <p:spPr>
          <a:xfrm>
            <a:off x="6553200" y="4686302"/>
            <a:ext cx="2209800" cy="2739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97" name="Google Shape;97;p13"/>
          <p:cNvSpPr txBox="1"/>
          <p:nvPr>
            <p:ph idx="11" type="ftr"/>
          </p:nvPr>
        </p:nvSpPr>
        <p:spPr>
          <a:xfrm>
            <a:off x="457202" y="4686156"/>
            <a:ext cx="5573400" cy="273900"/>
          </a:xfrm>
          <a:prstGeom prst="rect">
            <a:avLst/>
          </a:prstGeom>
          <a:noFill/>
          <a:ln>
            <a:noFill/>
          </a:ln>
        </p:spPr>
        <p:txBody>
          <a:bodyPr anchorCtr="0" anchor="ctr" bIns="91425" lIns="91425" spcFirstLastPara="1" rIns="91425" wrap="square" tIns="91425"/>
          <a:lstStyle>
            <a:lvl1pPr indent="0" lvl="0" marL="0" marR="0" rtl="0" algn="r">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98" name="Google Shape;98;p13"/>
          <p:cNvSpPr/>
          <p:nvPr/>
        </p:nvSpPr>
        <p:spPr>
          <a:xfrm>
            <a:off x="6096318" y="0"/>
            <a:ext cx="320100" cy="51435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Questrial"/>
              <a:ea typeface="Questrial"/>
              <a:cs typeface="Questrial"/>
              <a:sym typeface="Questrial"/>
            </a:endParaRPr>
          </a:p>
        </p:txBody>
      </p:sp>
      <p:sp>
        <p:nvSpPr>
          <p:cNvPr id="99" name="Google Shape;99;p13"/>
          <p:cNvSpPr/>
          <p:nvPr/>
        </p:nvSpPr>
        <p:spPr>
          <a:xfrm>
            <a:off x="6142038" y="457200"/>
            <a:ext cx="228600" cy="46863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Questrial"/>
              <a:ea typeface="Questrial"/>
              <a:cs typeface="Questrial"/>
              <a:sym typeface="Questrial"/>
            </a:endParaRPr>
          </a:p>
        </p:txBody>
      </p:sp>
      <p:sp>
        <p:nvSpPr>
          <p:cNvPr id="100" name="Google Shape;100;p13"/>
          <p:cNvSpPr/>
          <p:nvPr/>
        </p:nvSpPr>
        <p:spPr>
          <a:xfrm>
            <a:off x="6142038" y="0"/>
            <a:ext cx="228600" cy="3999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Questrial"/>
              <a:ea typeface="Questrial"/>
              <a:cs typeface="Questrial"/>
              <a:sym typeface="Questrial"/>
            </a:endParaRPr>
          </a:p>
        </p:txBody>
      </p:sp>
      <p:sp>
        <p:nvSpPr>
          <p:cNvPr id="101" name="Google Shape;101;p13"/>
          <p:cNvSpPr txBox="1"/>
          <p:nvPr>
            <p:ph idx="12" type="sldNum"/>
          </p:nvPr>
        </p:nvSpPr>
        <p:spPr>
          <a:xfrm rot="5400000">
            <a:off x="6056376" y="77700"/>
            <a:ext cx="399900" cy="2445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i="0" sz="1200" u="none" cap="none" strike="noStrike">
                <a:solidFill>
                  <a:schemeClr val="dk2"/>
                </a:solidFill>
                <a:latin typeface="Questrial"/>
                <a:ea typeface="Questrial"/>
                <a:cs typeface="Questrial"/>
                <a:sym typeface="Questrial"/>
              </a:defRPr>
            </a:lvl1pPr>
            <a:lvl2pPr indent="0" lvl="1" marL="0" marR="0" rtl="0" algn="ctr">
              <a:spcBef>
                <a:spcPts val="0"/>
              </a:spcBef>
              <a:buNone/>
              <a:defRPr b="1" i="0" sz="1200" u="none" cap="none" strike="noStrike">
                <a:solidFill>
                  <a:schemeClr val="dk2"/>
                </a:solidFill>
                <a:latin typeface="Questrial"/>
                <a:ea typeface="Questrial"/>
                <a:cs typeface="Questrial"/>
                <a:sym typeface="Questrial"/>
              </a:defRPr>
            </a:lvl2pPr>
            <a:lvl3pPr indent="0" lvl="2" marL="0" marR="0" rtl="0" algn="ctr">
              <a:spcBef>
                <a:spcPts val="0"/>
              </a:spcBef>
              <a:buNone/>
              <a:defRPr b="1" i="0" sz="1200" u="none" cap="none" strike="noStrike">
                <a:solidFill>
                  <a:schemeClr val="dk2"/>
                </a:solidFill>
                <a:latin typeface="Questrial"/>
                <a:ea typeface="Questrial"/>
                <a:cs typeface="Questrial"/>
                <a:sym typeface="Questrial"/>
              </a:defRPr>
            </a:lvl3pPr>
            <a:lvl4pPr indent="0" lvl="3" marL="0" marR="0" rtl="0" algn="ctr">
              <a:spcBef>
                <a:spcPts val="0"/>
              </a:spcBef>
              <a:buNone/>
              <a:defRPr b="1" i="0" sz="1200" u="none" cap="none" strike="noStrike">
                <a:solidFill>
                  <a:schemeClr val="dk2"/>
                </a:solidFill>
                <a:latin typeface="Questrial"/>
                <a:ea typeface="Questrial"/>
                <a:cs typeface="Questrial"/>
                <a:sym typeface="Questrial"/>
              </a:defRPr>
            </a:lvl4pPr>
            <a:lvl5pPr indent="0" lvl="4" marL="0" marR="0" rtl="0" algn="ctr">
              <a:spcBef>
                <a:spcPts val="0"/>
              </a:spcBef>
              <a:buNone/>
              <a:defRPr b="1" i="0" sz="1200" u="none" cap="none" strike="noStrike">
                <a:solidFill>
                  <a:schemeClr val="dk2"/>
                </a:solidFill>
                <a:latin typeface="Questrial"/>
                <a:ea typeface="Questrial"/>
                <a:cs typeface="Questrial"/>
                <a:sym typeface="Questrial"/>
              </a:defRPr>
            </a:lvl5pPr>
            <a:lvl6pPr indent="0" lvl="5" marL="0" marR="0" rtl="0" algn="ctr">
              <a:spcBef>
                <a:spcPts val="0"/>
              </a:spcBef>
              <a:buNone/>
              <a:defRPr b="1" i="0" sz="1200" u="none" cap="none" strike="noStrike">
                <a:solidFill>
                  <a:schemeClr val="dk2"/>
                </a:solidFill>
                <a:latin typeface="Questrial"/>
                <a:ea typeface="Questrial"/>
                <a:cs typeface="Questrial"/>
                <a:sym typeface="Questrial"/>
              </a:defRPr>
            </a:lvl6pPr>
            <a:lvl7pPr indent="0" lvl="6" marL="0" marR="0" rtl="0" algn="ctr">
              <a:spcBef>
                <a:spcPts val="0"/>
              </a:spcBef>
              <a:buNone/>
              <a:defRPr b="1" i="0" sz="1200" u="none" cap="none" strike="noStrike">
                <a:solidFill>
                  <a:schemeClr val="dk2"/>
                </a:solidFill>
                <a:latin typeface="Questrial"/>
                <a:ea typeface="Questrial"/>
                <a:cs typeface="Questrial"/>
                <a:sym typeface="Questrial"/>
              </a:defRPr>
            </a:lvl7pPr>
            <a:lvl8pPr indent="0" lvl="7" marL="0" marR="0" rtl="0" algn="ctr">
              <a:spcBef>
                <a:spcPts val="0"/>
              </a:spcBef>
              <a:buNone/>
              <a:defRPr b="1" i="0" sz="1200" u="none" cap="none" strike="noStrike">
                <a:solidFill>
                  <a:schemeClr val="dk2"/>
                </a:solidFill>
                <a:latin typeface="Questrial"/>
                <a:ea typeface="Questrial"/>
                <a:cs typeface="Questrial"/>
                <a:sym typeface="Questrial"/>
              </a:defRPr>
            </a:lvl8pPr>
            <a:lvl9pPr indent="0" lvl="8" marL="0" marR="0" rtl="0" algn="ctr">
              <a:spcBef>
                <a:spcPts val="0"/>
              </a:spcBef>
              <a:buNone/>
              <a:defRPr b="1" i="0" sz="1200" u="none" cap="none" strike="noStrike">
                <a:solidFill>
                  <a:schemeClr val="dk2"/>
                </a:solidFill>
                <a:latin typeface="Questrial"/>
                <a:ea typeface="Questrial"/>
                <a:cs typeface="Questrial"/>
                <a:sym typeface="Questrial"/>
              </a:defRPr>
            </a:lvl9pPr>
          </a:lstStyle>
          <a:p>
            <a:pPr indent="0" lvl="0" marL="0" rtl="0" algn="ctr">
              <a:spcBef>
                <a:spcPts val="0"/>
              </a:spcBef>
              <a:spcAft>
                <a:spcPts val="0"/>
              </a:spcAft>
              <a:buNone/>
            </a:pPr>
            <a:fld id="{00000000-1234-1234-1234-123412341234}" type="slidenum">
              <a:rPr lang="en"/>
              <a:t>‹#›</a:t>
            </a:fld>
            <a:endParaRPr sz="1400">
              <a:solidFill>
                <a:srgbClr val="FFFFFF"/>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1" showMasterSp="0">
  <p:cSld name="SECTION_HEADER_1">
    <p:bg>
      <p:bgPr>
        <a:blipFill rotWithShape="1">
          <a:blip r:embed="rId2">
            <a:alphaModFix/>
          </a:blip>
          <a:tile algn="tl" flip="none" tx="0" sx="99997" ty="0" sy="99997"/>
        </a:blipFill>
      </p:bgPr>
    </p:bg>
    <p:spTree>
      <p:nvGrpSpPr>
        <p:cNvPr id="102" name="Shape 102"/>
        <p:cNvGrpSpPr/>
        <p:nvPr/>
      </p:nvGrpSpPr>
      <p:grpSpPr>
        <a:xfrm>
          <a:off x="0" y="0"/>
          <a:ext cx="0" cy="0"/>
          <a:chOff x="0" y="0"/>
          <a:chExt cx="0" cy="0"/>
        </a:xfrm>
      </p:grpSpPr>
      <p:sp>
        <p:nvSpPr>
          <p:cNvPr id="103" name="Google Shape;103;p14"/>
          <p:cNvSpPr txBox="1"/>
          <p:nvPr>
            <p:ph idx="1" type="body"/>
          </p:nvPr>
        </p:nvSpPr>
        <p:spPr>
          <a:xfrm>
            <a:off x="1371601" y="2057400"/>
            <a:ext cx="7123200" cy="2495400"/>
          </a:xfrm>
          <a:prstGeom prst="rect">
            <a:avLst/>
          </a:prstGeom>
          <a:noFill/>
          <a:ln>
            <a:noFill/>
          </a:ln>
        </p:spPr>
        <p:txBody>
          <a:bodyPr anchorCtr="0" anchor="t" bIns="91425" lIns="91425" spcFirstLastPara="1" rIns="91425" wrap="square" tIns="91425"/>
          <a:lstStyle>
            <a:lvl1pPr indent="-228600" lvl="0" marL="457200" marR="0" rtl="0" algn="l">
              <a:spcBef>
                <a:spcPts val="700"/>
              </a:spcBef>
              <a:spcAft>
                <a:spcPts val="0"/>
              </a:spcAft>
              <a:buClr>
                <a:schemeClr val="accent2"/>
              </a:buClr>
              <a:buSzPts val="1680"/>
              <a:buFont typeface="Noto Sans Symbols"/>
              <a:buNone/>
              <a:defRPr b="0" i="0" sz="2800" u="none" cap="none" strike="noStrike">
                <a:solidFill>
                  <a:schemeClr val="dk2"/>
                </a:solidFill>
                <a:latin typeface="Questrial"/>
                <a:ea typeface="Questrial"/>
                <a:cs typeface="Questrial"/>
                <a:sym typeface="Questrial"/>
              </a:defRPr>
            </a:lvl1pPr>
            <a:lvl2pPr indent="-228600" lvl="1" marL="914400" marR="0" rtl="0" algn="l">
              <a:spcBef>
                <a:spcPts val="550"/>
              </a:spcBef>
              <a:spcAft>
                <a:spcPts val="0"/>
              </a:spcAft>
              <a:buClr>
                <a:schemeClr val="accent1"/>
              </a:buClr>
              <a:buSzPts val="1260"/>
              <a:buFont typeface="Noto Sans Symbols"/>
              <a:buNone/>
              <a:defRPr b="0" i="0" sz="1800" u="none" cap="none" strike="noStrike">
                <a:solidFill>
                  <a:srgbClr val="888888"/>
                </a:solidFill>
                <a:latin typeface="Questrial"/>
                <a:ea typeface="Questrial"/>
                <a:cs typeface="Questrial"/>
                <a:sym typeface="Questrial"/>
              </a:defRPr>
            </a:lvl2pPr>
            <a:lvl3pPr indent="-228600" lvl="2" marL="1371600" marR="0" rtl="0" algn="l">
              <a:spcBef>
                <a:spcPts val="500"/>
              </a:spcBef>
              <a:spcAft>
                <a:spcPts val="0"/>
              </a:spcAft>
              <a:buClr>
                <a:schemeClr val="accent2"/>
              </a:buClr>
              <a:buSzPts val="1200"/>
              <a:buFont typeface="Noto Sans Symbols"/>
              <a:buNone/>
              <a:defRPr b="0" i="0" sz="1600" u="none" cap="none" strike="noStrike">
                <a:solidFill>
                  <a:srgbClr val="888888"/>
                </a:solidFill>
                <a:latin typeface="Questrial"/>
                <a:ea typeface="Questrial"/>
                <a:cs typeface="Questrial"/>
                <a:sym typeface="Questrial"/>
              </a:defRPr>
            </a:lvl3pPr>
            <a:lvl4pPr indent="-228600" lvl="3" marL="1828800" marR="0" rtl="0" algn="l">
              <a:spcBef>
                <a:spcPts val="400"/>
              </a:spcBef>
              <a:spcAft>
                <a:spcPts val="0"/>
              </a:spcAft>
              <a:buClr>
                <a:schemeClr val="accent3"/>
              </a:buClr>
              <a:buSzPts val="1050"/>
              <a:buFont typeface="Noto Sans Symbols"/>
              <a:buNone/>
              <a:defRPr b="0" i="0" sz="1400" u="none" cap="none" strike="noStrike">
                <a:solidFill>
                  <a:srgbClr val="888888"/>
                </a:solidFill>
                <a:latin typeface="Questrial"/>
                <a:ea typeface="Questrial"/>
                <a:cs typeface="Questrial"/>
                <a:sym typeface="Questrial"/>
              </a:defRPr>
            </a:lvl4pPr>
            <a:lvl5pPr indent="-228600" lvl="4" marL="2286000" marR="0" rtl="0" algn="l">
              <a:spcBef>
                <a:spcPts val="400"/>
              </a:spcBef>
              <a:spcAft>
                <a:spcPts val="0"/>
              </a:spcAft>
              <a:buClr>
                <a:schemeClr val="accent4"/>
              </a:buClr>
              <a:buSzPts val="910"/>
              <a:buFont typeface="Noto Sans Symbols"/>
              <a:buNone/>
              <a:defRPr b="0" i="0" sz="1400" u="none" cap="none" strike="noStrike">
                <a:solidFill>
                  <a:srgbClr val="888888"/>
                </a:solidFill>
                <a:latin typeface="Questrial"/>
                <a:ea typeface="Questrial"/>
                <a:cs typeface="Questrial"/>
                <a:sym typeface="Questrial"/>
              </a:defRPr>
            </a:lvl5pPr>
            <a:lvl6pPr indent="-342900" lvl="5" marL="2743200" marR="0" rtl="0" algn="l">
              <a:spcBef>
                <a:spcPts val="360"/>
              </a:spcBef>
              <a:spcAft>
                <a:spcPts val="0"/>
              </a:spcAft>
              <a:buClr>
                <a:schemeClr val="accent1"/>
              </a:buClr>
              <a:buSzPts val="1800"/>
              <a:buFont typeface="Noto Sans Symbols"/>
              <a:buChar char="▪"/>
              <a:defRPr b="0" i="0" sz="1800" u="none" cap="none" strike="noStrike">
                <a:solidFill>
                  <a:schemeClr val="dk1"/>
                </a:solidFill>
                <a:latin typeface="Questrial"/>
                <a:ea typeface="Questrial"/>
                <a:cs typeface="Questrial"/>
                <a:sym typeface="Questrial"/>
              </a:defRPr>
            </a:lvl6pPr>
            <a:lvl7pPr indent="-342900" lvl="6" marL="3200400" marR="0" rtl="0" algn="l">
              <a:spcBef>
                <a:spcPts val="360"/>
              </a:spcBef>
              <a:spcAft>
                <a:spcPts val="0"/>
              </a:spcAft>
              <a:buClr>
                <a:schemeClr val="accent2"/>
              </a:buClr>
              <a:buSzPts val="1800"/>
              <a:buFont typeface="Noto Sans Symbols"/>
              <a:buChar char="▪"/>
              <a:defRPr b="0" i="0" sz="1800" u="none" cap="none" strike="noStrike">
                <a:solidFill>
                  <a:schemeClr val="dk1"/>
                </a:solidFill>
                <a:latin typeface="Questrial"/>
                <a:ea typeface="Questrial"/>
                <a:cs typeface="Questrial"/>
                <a:sym typeface="Questrial"/>
              </a:defRPr>
            </a:lvl7pPr>
            <a:lvl8pPr indent="-342900" lvl="7" marL="3657600" marR="0" rtl="0" algn="l">
              <a:spcBef>
                <a:spcPts val="360"/>
              </a:spcBef>
              <a:spcAft>
                <a:spcPts val="0"/>
              </a:spcAft>
              <a:buClr>
                <a:schemeClr val="accent3"/>
              </a:buClr>
              <a:buSzPts val="1800"/>
              <a:buFont typeface="Noto Sans Symbols"/>
              <a:buChar char="▪"/>
              <a:defRPr b="0" i="0" sz="1800" u="none" cap="none" strike="noStrike">
                <a:solidFill>
                  <a:schemeClr val="dk1"/>
                </a:solidFill>
                <a:latin typeface="Questrial"/>
                <a:ea typeface="Questrial"/>
                <a:cs typeface="Questrial"/>
                <a:sym typeface="Questrial"/>
              </a:defRPr>
            </a:lvl8pPr>
            <a:lvl9pPr indent="-342900" lvl="8" marL="4114800" marR="0" rtl="0" algn="l">
              <a:spcBef>
                <a:spcPts val="360"/>
              </a:spcBef>
              <a:spcAft>
                <a:spcPts val="0"/>
              </a:spcAft>
              <a:buClr>
                <a:schemeClr val="accent4"/>
              </a:buClr>
              <a:buSzPts val="1800"/>
              <a:buFont typeface="Noto Sans Symbols"/>
              <a:buChar char="▪"/>
              <a:defRPr b="0" i="0" sz="1800" u="none" cap="none" strike="noStrike">
                <a:solidFill>
                  <a:schemeClr val="dk1"/>
                </a:solidFill>
                <a:latin typeface="Questrial"/>
                <a:ea typeface="Questrial"/>
                <a:cs typeface="Questrial"/>
                <a:sym typeface="Questrial"/>
              </a:defRPr>
            </a:lvl9pPr>
          </a:lstStyle>
          <a:p/>
        </p:txBody>
      </p:sp>
      <p:sp>
        <p:nvSpPr>
          <p:cNvPr id="104" name="Google Shape;104;p14"/>
          <p:cNvSpPr/>
          <p:nvPr/>
        </p:nvSpPr>
        <p:spPr>
          <a:xfrm>
            <a:off x="0" y="1143000"/>
            <a:ext cx="9144000" cy="8574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Questrial"/>
              <a:ea typeface="Questrial"/>
              <a:cs typeface="Questrial"/>
              <a:sym typeface="Questrial"/>
            </a:endParaRPr>
          </a:p>
        </p:txBody>
      </p:sp>
      <p:sp>
        <p:nvSpPr>
          <p:cNvPr id="105" name="Google Shape;105;p14"/>
          <p:cNvSpPr/>
          <p:nvPr/>
        </p:nvSpPr>
        <p:spPr>
          <a:xfrm>
            <a:off x="0" y="1200150"/>
            <a:ext cx="1295400" cy="7428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Questrial"/>
              <a:ea typeface="Questrial"/>
              <a:cs typeface="Questrial"/>
              <a:sym typeface="Questrial"/>
            </a:endParaRPr>
          </a:p>
        </p:txBody>
      </p:sp>
      <p:sp>
        <p:nvSpPr>
          <p:cNvPr id="106" name="Google Shape;106;p14"/>
          <p:cNvSpPr/>
          <p:nvPr/>
        </p:nvSpPr>
        <p:spPr>
          <a:xfrm>
            <a:off x="1371600" y="1200150"/>
            <a:ext cx="7772400" cy="7428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Questrial"/>
              <a:ea typeface="Questrial"/>
              <a:cs typeface="Questrial"/>
              <a:sym typeface="Questrial"/>
            </a:endParaRPr>
          </a:p>
        </p:txBody>
      </p:sp>
      <p:sp>
        <p:nvSpPr>
          <p:cNvPr id="107" name="Google Shape;107;p14"/>
          <p:cNvSpPr txBox="1"/>
          <p:nvPr>
            <p:ph type="title"/>
          </p:nvPr>
        </p:nvSpPr>
        <p:spPr>
          <a:xfrm>
            <a:off x="1371600" y="1200150"/>
            <a:ext cx="7620000" cy="742800"/>
          </a:xfrm>
          <a:prstGeom prst="rect">
            <a:avLst/>
          </a:prstGeom>
          <a:noFill/>
          <a:ln>
            <a:noFill/>
          </a:ln>
        </p:spPr>
        <p:txBody>
          <a:bodyPr anchorCtr="0" anchor="ctr" bIns="91425" lIns="91425" spcFirstLastPara="1" rIns="91425" wrap="square" tIns="91425"/>
          <a:lstStyle>
            <a:lvl1pPr lvl="0" marR="0" rtl="0" algn="l">
              <a:spcBef>
                <a:spcPts val="0"/>
              </a:spcBef>
              <a:spcAft>
                <a:spcPts val="0"/>
              </a:spcAft>
              <a:buClr>
                <a:srgbClr val="FFFFFF"/>
              </a:buClr>
              <a:buSzPts val="3600"/>
              <a:buFont typeface="Questrial"/>
              <a:buNone/>
              <a:defRPr b="0" i="0" sz="3600" u="none" cap="none" strike="noStrike">
                <a:solidFill>
                  <a:srgbClr val="FFFFFF"/>
                </a:solidFill>
                <a:latin typeface="Questrial"/>
                <a:ea typeface="Questrial"/>
                <a:cs typeface="Questrial"/>
                <a:sym typeface="Questria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108" name="Google Shape;108;p14"/>
          <p:cNvSpPr txBox="1"/>
          <p:nvPr>
            <p:ph idx="10" type="dt"/>
          </p:nvPr>
        </p:nvSpPr>
        <p:spPr>
          <a:xfrm>
            <a:off x="6096000" y="4686300"/>
            <a:ext cx="2667000" cy="273900"/>
          </a:xfrm>
          <a:prstGeom prst="rect">
            <a:avLst/>
          </a:prstGeom>
          <a:noFill/>
          <a:ln>
            <a:noFill/>
          </a:ln>
        </p:spPr>
        <p:txBody>
          <a:bodyPr anchorCtr="0" anchor="ctr" bIns="91425" lIns="91425" spcFirstLastPara="1" rIns="91425" wrap="square" tIns="91425"/>
          <a:lstStyle>
            <a:lvl1pPr lvl="0" marR="0" rtl="0" algn="l">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lvl="1"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lvl="2"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lvl="3"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lvl="4"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lvl="5"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lvl="6"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lvl="7"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lvl="8"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109" name="Google Shape;109;p14"/>
          <p:cNvSpPr txBox="1"/>
          <p:nvPr>
            <p:ph idx="12" type="sldNum"/>
          </p:nvPr>
        </p:nvSpPr>
        <p:spPr>
          <a:xfrm>
            <a:off x="0" y="1314450"/>
            <a:ext cx="1295400" cy="5262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i="0" sz="2400" u="none" cap="none" strike="noStrike">
                <a:solidFill>
                  <a:srgbClr val="FFFFFF"/>
                </a:solidFill>
                <a:latin typeface="Questrial"/>
                <a:ea typeface="Questrial"/>
                <a:cs typeface="Questrial"/>
                <a:sym typeface="Questrial"/>
              </a:defRPr>
            </a:lvl1pPr>
            <a:lvl2pPr indent="0" lvl="1" marL="0" marR="0" rtl="0" algn="ctr">
              <a:spcBef>
                <a:spcPts val="0"/>
              </a:spcBef>
              <a:buNone/>
              <a:defRPr b="1" i="0" sz="2400" u="none" cap="none" strike="noStrike">
                <a:solidFill>
                  <a:srgbClr val="FFFFFF"/>
                </a:solidFill>
                <a:latin typeface="Questrial"/>
                <a:ea typeface="Questrial"/>
                <a:cs typeface="Questrial"/>
                <a:sym typeface="Questrial"/>
              </a:defRPr>
            </a:lvl2pPr>
            <a:lvl3pPr indent="0" lvl="2" marL="0" marR="0" rtl="0" algn="ctr">
              <a:spcBef>
                <a:spcPts val="0"/>
              </a:spcBef>
              <a:buNone/>
              <a:defRPr b="1" i="0" sz="2400" u="none" cap="none" strike="noStrike">
                <a:solidFill>
                  <a:srgbClr val="FFFFFF"/>
                </a:solidFill>
                <a:latin typeface="Questrial"/>
                <a:ea typeface="Questrial"/>
                <a:cs typeface="Questrial"/>
                <a:sym typeface="Questrial"/>
              </a:defRPr>
            </a:lvl3pPr>
            <a:lvl4pPr indent="0" lvl="3" marL="0" marR="0" rtl="0" algn="ctr">
              <a:spcBef>
                <a:spcPts val="0"/>
              </a:spcBef>
              <a:buNone/>
              <a:defRPr b="1" i="0" sz="2400" u="none" cap="none" strike="noStrike">
                <a:solidFill>
                  <a:srgbClr val="FFFFFF"/>
                </a:solidFill>
                <a:latin typeface="Questrial"/>
                <a:ea typeface="Questrial"/>
                <a:cs typeface="Questrial"/>
                <a:sym typeface="Questrial"/>
              </a:defRPr>
            </a:lvl4pPr>
            <a:lvl5pPr indent="0" lvl="4" marL="0" marR="0" rtl="0" algn="ctr">
              <a:spcBef>
                <a:spcPts val="0"/>
              </a:spcBef>
              <a:buNone/>
              <a:defRPr b="1" i="0" sz="2400" u="none" cap="none" strike="noStrike">
                <a:solidFill>
                  <a:srgbClr val="FFFFFF"/>
                </a:solidFill>
                <a:latin typeface="Questrial"/>
                <a:ea typeface="Questrial"/>
                <a:cs typeface="Questrial"/>
                <a:sym typeface="Questrial"/>
              </a:defRPr>
            </a:lvl5pPr>
            <a:lvl6pPr indent="0" lvl="5" marL="0" marR="0" rtl="0" algn="ctr">
              <a:spcBef>
                <a:spcPts val="0"/>
              </a:spcBef>
              <a:buNone/>
              <a:defRPr b="1" i="0" sz="2400" u="none" cap="none" strike="noStrike">
                <a:solidFill>
                  <a:srgbClr val="FFFFFF"/>
                </a:solidFill>
                <a:latin typeface="Questrial"/>
                <a:ea typeface="Questrial"/>
                <a:cs typeface="Questrial"/>
                <a:sym typeface="Questrial"/>
              </a:defRPr>
            </a:lvl6pPr>
            <a:lvl7pPr indent="0" lvl="6" marL="0" marR="0" rtl="0" algn="ctr">
              <a:spcBef>
                <a:spcPts val="0"/>
              </a:spcBef>
              <a:buNone/>
              <a:defRPr b="1" i="0" sz="2400" u="none" cap="none" strike="noStrike">
                <a:solidFill>
                  <a:srgbClr val="FFFFFF"/>
                </a:solidFill>
                <a:latin typeface="Questrial"/>
                <a:ea typeface="Questrial"/>
                <a:cs typeface="Questrial"/>
                <a:sym typeface="Questrial"/>
              </a:defRPr>
            </a:lvl7pPr>
            <a:lvl8pPr indent="0" lvl="7" marL="0" marR="0" rtl="0" algn="ctr">
              <a:spcBef>
                <a:spcPts val="0"/>
              </a:spcBef>
              <a:buNone/>
              <a:defRPr b="1" i="0" sz="2400" u="none" cap="none" strike="noStrike">
                <a:solidFill>
                  <a:srgbClr val="FFFFFF"/>
                </a:solidFill>
                <a:latin typeface="Questrial"/>
                <a:ea typeface="Questrial"/>
                <a:cs typeface="Questrial"/>
                <a:sym typeface="Questrial"/>
              </a:defRPr>
            </a:lvl8pPr>
            <a:lvl9pPr indent="0" lvl="8" marL="0" marR="0" rtl="0" algn="ctr">
              <a:spcBef>
                <a:spcPts val="0"/>
              </a:spcBef>
              <a:buNone/>
              <a:defRPr b="1" i="0" sz="2400" u="none" cap="none" strike="noStrike">
                <a:solidFill>
                  <a:srgbClr val="FFFFFF"/>
                </a:solidFill>
                <a:latin typeface="Questrial"/>
                <a:ea typeface="Questrial"/>
                <a:cs typeface="Questrial"/>
                <a:sym typeface="Questrial"/>
              </a:defRPr>
            </a:lvl9pPr>
          </a:lstStyle>
          <a:p>
            <a:pPr indent="0" lvl="0" marL="0" rtl="0" algn="ctr">
              <a:spcBef>
                <a:spcPts val="0"/>
              </a:spcBef>
              <a:spcAft>
                <a:spcPts val="0"/>
              </a:spcAft>
              <a:buNone/>
            </a:pPr>
            <a:fld id="{00000000-1234-1234-1234-123412341234}" type="slidenum">
              <a:rPr lang="en"/>
              <a:t>‹#›</a:t>
            </a:fld>
            <a:endParaRPr/>
          </a:p>
        </p:txBody>
      </p:sp>
      <p:sp>
        <p:nvSpPr>
          <p:cNvPr id="110" name="Google Shape;110;p14"/>
          <p:cNvSpPr txBox="1"/>
          <p:nvPr>
            <p:ph idx="11" type="ftr"/>
          </p:nvPr>
        </p:nvSpPr>
        <p:spPr>
          <a:xfrm>
            <a:off x="609601" y="4686155"/>
            <a:ext cx="5421000" cy="273900"/>
          </a:xfrm>
          <a:prstGeom prst="rect">
            <a:avLst/>
          </a:prstGeom>
          <a:noFill/>
          <a:ln>
            <a:noFill/>
          </a:ln>
        </p:spPr>
        <p:txBody>
          <a:bodyPr anchorCtr="0" anchor="ctr" bIns="91425" lIns="91425" spcFirstLastPara="1" rIns="91425" wrap="square" tIns="91425"/>
          <a:lstStyle>
            <a:lvl1pPr lvl="0" marR="0" rtl="0" algn="r">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lvl="1"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lvl="2"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lvl="3"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lvl="4"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lvl="5"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lvl="6"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lvl="7"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lvl="8"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609600" y="171450"/>
            <a:ext cx="8153400" cy="7428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Clr>
                <a:schemeClr val="dk2"/>
              </a:buClr>
              <a:buSzPts val="3000"/>
              <a:buFont typeface="Questrial"/>
              <a:buNone/>
              <a:defRPr b="0" i="0" sz="3000" u="none" cap="none" strike="noStrike">
                <a:solidFill>
                  <a:schemeClr val="dk2"/>
                </a:solidFill>
                <a:latin typeface="Questrial"/>
                <a:ea typeface="Questrial"/>
                <a:cs typeface="Questrial"/>
                <a:sym typeface="Questrial"/>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7" name="Google Shape;7;p1"/>
          <p:cNvSpPr txBox="1"/>
          <p:nvPr>
            <p:ph idx="1" type="body"/>
          </p:nvPr>
        </p:nvSpPr>
        <p:spPr>
          <a:xfrm>
            <a:off x="612648" y="1200150"/>
            <a:ext cx="8153400" cy="3394800"/>
          </a:xfrm>
          <a:prstGeom prst="rect">
            <a:avLst/>
          </a:prstGeom>
          <a:noFill/>
          <a:ln>
            <a:noFill/>
          </a:ln>
        </p:spPr>
        <p:txBody>
          <a:bodyPr anchorCtr="0" anchor="t" bIns="91425" lIns="91425" spcFirstLastPara="1" rIns="91425" wrap="square" tIns="91425"/>
          <a:lstStyle>
            <a:lvl1pPr indent="-368300" lvl="0" marL="457200" marR="0" rtl="0" algn="l">
              <a:lnSpc>
                <a:spcPct val="115000"/>
              </a:lnSpc>
              <a:spcBef>
                <a:spcPts val="700"/>
              </a:spcBef>
              <a:spcAft>
                <a:spcPts val="0"/>
              </a:spcAft>
              <a:buClr>
                <a:schemeClr val="accent2"/>
              </a:buClr>
              <a:buSzPts val="2200"/>
              <a:buFont typeface="Noto Sans Symbols"/>
              <a:buChar char="◻"/>
              <a:defRPr b="0" i="0" sz="2200" u="none" cap="none" strike="noStrike">
                <a:solidFill>
                  <a:schemeClr val="dk1"/>
                </a:solidFill>
                <a:latin typeface="Questrial"/>
                <a:ea typeface="Questrial"/>
                <a:cs typeface="Questrial"/>
                <a:sym typeface="Questrial"/>
              </a:defRPr>
            </a:lvl1pPr>
            <a:lvl2pPr indent="-342900" lvl="1" marL="914400" marR="0" rtl="0" algn="l">
              <a:lnSpc>
                <a:spcPct val="100000"/>
              </a:lnSpc>
              <a:spcBef>
                <a:spcPts val="550"/>
              </a:spcBef>
              <a:spcAft>
                <a:spcPts val="0"/>
              </a:spcAft>
              <a:buClr>
                <a:schemeClr val="accent1"/>
              </a:buClr>
              <a:buSzPts val="1800"/>
              <a:buFont typeface="Noto Sans Symbols"/>
              <a:buChar char="▶"/>
              <a:defRPr b="0" i="0" sz="1800" u="none" cap="none" strike="noStrike">
                <a:solidFill>
                  <a:schemeClr val="dk1"/>
                </a:solidFill>
                <a:latin typeface="Questrial"/>
                <a:ea typeface="Questrial"/>
                <a:cs typeface="Questrial"/>
                <a:sym typeface="Questrial"/>
              </a:defRPr>
            </a:lvl2pPr>
            <a:lvl3pPr indent="-330200" lvl="2" marL="1371600" marR="0" rtl="0" algn="l">
              <a:lnSpc>
                <a:spcPct val="100000"/>
              </a:lnSpc>
              <a:spcBef>
                <a:spcPts val="500"/>
              </a:spcBef>
              <a:spcAft>
                <a:spcPts val="0"/>
              </a:spcAft>
              <a:buClr>
                <a:schemeClr val="accent2"/>
              </a:buClr>
              <a:buSzPts val="1600"/>
              <a:buFont typeface="Noto Sans Symbols"/>
              <a:buChar char="■"/>
              <a:defRPr b="0" i="0" sz="1600" u="none" cap="none" strike="noStrike">
                <a:solidFill>
                  <a:schemeClr val="dk1"/>
                </a:solidFill>
                <a:latin typeface="Questrial"/>
                <a:ea typeface="Questrial"/>
                <a:cs typeface="Questrial"/>
                <a:sym typeface="Questrial"/>
              </a:defRPr>
            </a:lvl3pPr>
            <a:lvl4pPr indent="-317500" lvl="3" marL="1828800" marR="0" rtl="0" algn="l">
              <a:lnSpc>
                <a:spcPct val="100000"/>
              </a:lnSpc>
              <a:spcBef>
                <a:spcPts val="400"/>
              </a:spcBef>
              <a:spcAft>
                <a:spcPts val="0"/>
              </a:spcAft>
              <a:buClr>
                <a:schemeClr val="accent3"/>
              </a:buClr>
              <a:buSzPts val="1400"/>
              <a:buFont typeface="Noto Sans Symbols"/>
              <a:buChar char="■"/>
              <a:defRPr b="0" i="0" u="none" cap="none" strike="noStrike">
                <a:solidFill>
                  <a:schemeClr val="dk1"/>
                </a:solidFill>
                <a:latin typeface="Questrial"/>
                <a:ea typeface="Questrial"/>
                <a:cs typeface="Questrial"/>
                <a:sym typeface="Questrial"/>
              </a:defRPr>
            </a:lvl4pPr>
            <a:lvl5pPr indent="-317500" lvl="4" marL="2286000" marR="0" rtl="0" algn="l">
              <a:lnSpc>
                <a:spcPct val="100000"/>
              </a:lnSpc>
              <a:spcBef>
                <a:spcPts val="400"/>
              </a:spcBef>
              <a:spcAft>
                <a:spcPts val="0"/>
              </a:spcAft>
              <a:buClr>
                <a:schemeClr val="accent4"/>
              </a:buClr>
              <a:buSzPts val="1400"/>
              <a:buFont typeface="Noto Sans Symbols"/>
              <a:buChar char="■"/>
              <a:defRPr b="0" i="0" u="none" cap="none" strike="noStrike">
                <a:solidFill>
                  <a:schemeClr val="dk1"/>
                </a:solidFill>
                <a:latin typeface="Questrial"/>
                <a:ea typeface="Questrial"/>
                <a:cs typeface="Questrial"/>
                <a:sym typeface="Questrial"/>
              </a:defRPr>
            </a:lvl5pPr>
            <a:lvl6pPr indent="-317500" lvl="5" marL="2743200" marR="0" rtl="0" algn="l">
              <a:lnSpc>
                <a:spcPct val="100000"/>
              </a:lnSpc>
              <a:spcBef>
                <a:spcPts val="360"/>
              </a:spcBef>
              <a:spcAft>
                <a:spcPts val="0"/>
              </a:spcAft>
              <a:buClr>
                <a:schemeClr val="accent1"/>
              </a:buClr>
              <a:buSzPts val="1400"/>
              <a:buFont typeface="Noto Sans Symbols"/>
              <a:buChar char="▪"/>
              <a:defRPr b="0" i="0" u="none" cap="none" strike="noStrike">
                <a:solidFill>
                  <a:schemeClr val="dk1"/>
                </a:solidFill>
                <a:latin typeface="Questrial"/>
                <a:ea typeface="Questrial"/>
                <a:cs typeface="Questrial"/>
                <a:sym typeface="Questrial"/>
              </a:defRPr>
            </a:lvl6pPr>
            <a:lvl7pPr indent="-336550" lvl="6" marL="3200400" marR="0" rtl="0" algn="l">
              <a:lnSpc>
                <a:spcPct val="100000"/>
              </a:lnSpc>
              <a:spcBef>
                <a:spcPts val="360"/>
              </a:spcBef>
              <a:spcAft>
                <a:spcPts val="0"/>
              </a:spcAft>
              <a:buClr>
                <a:schemeClr val="accent2"/>
              </a:buClr>
              <a:buSzPts val="1700"/>
              <a:buFont typeface="Noto Sans Symbols"/>
              <a:buChar char="▪"/>
              <a:defRPr b="0" i="0" u="none" cap="none" strike="noStrike">
                <a:solidFill>
                  <a:schemeClr val="dk1"/>
                </a:solidFill>
                <a:latin typeface="Questrial"/>
                <a:ea typeface="Questrial"/>
                <a:cs typeface="Questrial"/>
                <a:sym typeface="Questrial"/>
              </a:defRPr>
            </a:lvl7pPr>
            <a:lvl8pPr indent="-317500" lvl="7" marL="3657600" marR="0" rtl="0" algn="l">
              <a:lnSpc>
                <a:spcPct val="100000"/>
              </a:lnSpc>
              <a:spcBef>
                <a:spcPts val="360"/>
              </a:spcBef>
              <a:spcAft>
                <a:spcPts val="0"/>
              </a:spcAft>
              <a:buClr>
                <a:schemeClr val="accent3"/>
              </a:buClr>
              <a:buSzPts val="1400"/>
              <a:buFont typeface="Noto Sans Symbols"/>
              <a:buChar char="▪"/>
              <a:defRPr b="0" i="0" u="none" cap="none" strike="noStrike">
                <a:solidFill>
                  <a:schemeClr val="dk1"/>
                </a:solidFill>
                <a:latin typeface="Questrial"/>
                <a:ea typeface="Questrial"/>
                <a:cs typeface="Questrial"/>
                <a:sym typeface="Questrial"/>
              </a:defRPr>
            </a:lvl8pPr>
            <a:lvl9pPr indent="-317500" lvl="8" marL="4114800" marR="0" rtl="0" algn="l">
              <a:lnSpc>
                <a:spcPct val="100000"/>
              </a:lnSpc>
              <a:spcBef>
                <a:spcPts val="360"/>
              </a:spcBef>
              <a:spcAft>
                <a:spcPts val="0"/>
              </a:spcAft>
              <a:buClr>
                <a:schemeClr val="accent4"/>
              </a:buClr>
              <a:buSzPts val="1400"/>
              <a:buFont typeface="Noto Sans Symbols"/>
              <a:buChar char="▪"/>
              <a:defRPr b="0" i="0" u="none" cap="none" strike="noStrike">
                <a:solidFill>
                  <a:schemeClr val="dk1"/>
                </a:solidFill>
                <a:latin typeface="Questrial"/>
                <a:ea typeface="Questrial"/>
                <a:cs typeface="Questrial"/>
                <a:sym typeface="Questrial"/>
              </a:defRPr>
            </a:lvl9pPr>
          </a:lstStyle>
          <a:p/>
        </p:txBody>
      </p:sp>
      <p:sp>
        <p:nvSpPr>
          <p:cNvPr id="8" name="Google Shape;8;p1"/>
          <p:cNvSpPr txBox="1"/>
          <p:nvPr>
            <p:ph idx="10" type="dt"/>
          </p:nvPr>
        </p:nvSpPr>
        <p:spPr>
          <a:xfrm>
            <a:off x="6096000" y="4686300"/>
            <a:ext cx="2667000" cy="2739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9" name="Google Shape;9;p1"/>
          <p:cNvSpPr txBox="1"/>
          <p:nvPr>
            <p:ph idx="11" type="ftr"/>
          </p:nvPr>
        </p:nvSpPr>
        <p:spPr>
          <a:xfrm>
            <a:off x="609601" y="4686155"/>
            <a:ext cx="5421000" cy="273900"/>
          </a:xfrm>
          <a:prstGeom prst="rect">
            <a:avLst/>
          </a:prstGeom>
          <a:noFill/>
          <a:ln>
            <a:noFill/>
          </a:ln>
        </p:spPr>
        <p:txBody>
          <a:bodyPr anchorCtr="0" anchor="ctr" bIns="91425" lIns="91425" spcFirstLastPara="1" rIns="91425" wrap="square" tIns="91425"/>
          <a:lstStyle>
            <a:lvl1pPr indent="0" lvl="0" marL="0" marR="0" rtl="0" algn="r">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10" name="Google Shape;10;p1"/>
          <p:cNvSpPr/>
          <p:nvPr/>
        </p:nvSpPr>
        <p:spPr>
          <a:xfrm>
            <a:off x="0" y="925830"/>
            <a:ext cx="9144000" cy="240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Questrial"/>
              <a:ea typeface="Questrial"/>
              <a:cs typeface="Questrial"/>
              <a:sym typeface="Questrial"/>
            </a:endParaRPr>
          </a:p>
        </p:txBody>
      </p:sp>
      <p:sp>
        <p:nvSpPr>
          <p:cNvPr id="11" name="Google Shape;11;p1"/>
          <p:cNvSpPr/>
          <p:nvPr/>
        </p:nvSpPr>
        <p:spPr>
          <a:xfrm>
            <a:off x="0" y="960120"/>
            <a:ext cx="533400" cy="1713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Questrial"/>
              <a:ea typeface="Questrial"/>
              <a:cs typeface="Questrial"/>
              <a:sym typeface="Questrial"/>
            </a:endParaRPr>
          </a:p>
        </p:txBody>
      </p:sp>
      <p:sp>
        <p:nvSpPr>
          <p:cNvPr id="12" name="Google Shape;12;p1"/>
          <p:cNvSpPr/>
          <p:nvPr/>
        </p:nvSpPr>
        <p:spPr>
          <a:xfrm>
            <a:off x="590550" y="960120"/>
            <a:ext cx="8553600" cy="1713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Questrial"/>
              <a:ea typeface="Questrial"/>
              <a:cs typeface="Questrial"/>
              <a:sym typeface="Questrial"/>
            </a:endParaRPr>
          </a:p>
        </p:txBody>
      </p:sp>
      <p:sp>
        <p:nvSpPr>
          <p:cNvPr id="13" name="Google Shape;13;p1"/>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i="0" sz="1200" u="none" cap="none" strike="noStrike">
                <a:solidFill>
                  <a:schemeClr val="dk2"/>
                </a:solidFill>
                <a:latin typeface="Questrial"/>
                <a:ea typeface="Questrial"/>
                <a:cs typeface="Questrial"/>
                <a:sym typeface="Questrial"/>
              </a:defRPr>
            </a:lvl1pPr>
            <a:lvl2pPr indent="0" lvl="1" marL="0" marR="0" rtl="0" algn="ctr">
              <a:spcBef>
                <a:spcPts val="0"/>
              </a:spcBef>
              <a:buNone/>
              <a:defRPr b="1" i="0" sz="1200" u="none" cap="none" strike="noStrike">
                <a:solidFill>
                  <a:schemeClr val="dk2"/>
                </a:solidFill>
                <a:latin typeface="Questrial"/>
                <a:ea typeface="Questrial"/>
                <a:cs typeface="Questrial"/>
                <a:sym typeface="Questrial"/>
              </a:defRPr>
            </a:lvl2pPr>
            <a:lvl3pPr indent="0" lvl="2" marL="0" marR="0" rtl="0" algn="ctr">
              <a:spcBef>
                <a:spcPts val="0"/>
              </a:spcBef>
              <a:buNone/>
              <a:defRPr b="1" i="0" sz="1200" u="none" cap="none" strike="noStrike">
                <a:solidFill>
                  <a:schemeClr val="dk2"/>
                </a:solidFill>
                <a:latin typeface="Questrial"/>
                <a:ea typeface="Questrial"/>
                <a:cs typeface="Questrial"/>
                <a:sym typeface="Questrial"/>
              </a:defRPr>
            </a:lvl3pPr>
            <a:lvl4pPr indent="0" lvl="3" marL="0" marR="0" rtl="0" algn="ctr">
              <a:spcBef>
                <a:spcPts val="0"/>
              </a:spcBef>
              <a:buNone/>
              <a:defRPr b="1" i="0" sz="1200" u="none" cap="none" strike="noStrike">
                <a:solidFill>
                  <a:schemeClr val="dk2"/>
                </a:solidFill>
                <a:latin typeface="Questrial"/>
                <a:ea typeface="Questrial"/>
                <a:cs typeface="Questrial"/>
                <a:sym typeface="Questrial"/>
              </a:defRPr>
            </a:lvl4pPr>
            <a:lvl5pPr indent="0" lvl="4" marL="0" marR="0" rtl="0" algn="ctr">
              <a:spcBef>
                <a:spcPts val="0"/>
              </a:spcBef>
              <a:buNone/>
              <a:defRPr b="1" i="0" sz="1200" u="none" cap="none" strike="noStrike">
                <a:solidFill>
                  <a:schemeClr val="dk2"/>
                </a:solidFill>
                <a:latin typeface="Questrial"/>
                <a:ea typeface="Questrial"/>
                <a:cs typeface="Questrial"/>
                <a:sym typeface="Questrial"/>
              </a:defRPr>
            </a:lvl5pPr>
            <a:lvl6pPr indent="0" lvl="5" marL="0" marR="0" rtl="0" algn="ctr">
              <a:spcBef>
                <a:spcPts val="0"/>
              </a:spcBef>
              <a:buNone/>
              <a:defRPr b="1" i="0" sz="1200" u="none" cap="none" strike="noStrike">
                <a:solidFill>
                  <a:schemeClr val="dk2"/>
                </a:solidFill>
                <a:latin typeface="Questrial"/>
                <a:ea typeface="Questrial"/>
                <a:cs typeface="Questrial"/>
                <a:sym typeface="Questrial"/>
              </a:defRPr>
            </a:lvl6pPr>
            <a:lvl7pPr indent="0" lvl="6" marL="0" marR="0" rtl="0" algn="ctr">
              <a:spcBef>
                <a:spcPts val="0"/>
              </a:spcBef>
              <a:buNone/>
              <a:defRPr b="1" i="0" sz="1200" u="none" cap="none" strike="noStrike">
                <a:solidFill>
                  <a:schemeClr val="dk2"/>
                </a:solidFill>
                <a:latin typeface="Questrial"/>
                <a:ea typeface="Questrial"/>
                <a:cs typeface="Questrial"/>
                <a:sym typeface="Questrial"/>
              </a:defRPr>
            </a:lvl7pPr>
            <a:lvl8pPr indent="0" lvl="7" marL="0" marR="0" rtl="0" algn="ctr">
              <a:spcBef>
                <a:spcPts val="0"/>
              </a:spcBef>
              <a:buNone/>
              <a:defRPr b="1" i="0" sz="1200" u="none" cap="none" strike="noStrike">
                <a:solidFill>
                  <a:schemeClr val="dk2"/>
                </a:solidFill>
                <a:latin typeface="Questrial"/>
                <a:ea typeface="Questrial"/>
                <a:cs typeface="Questrial"/>
                <a:sym typeface="Questrial"/>
              </a:defRPr>
            </a:lvl8pPr>
            <a:lvl9pPr indent="0" lvl="8" marL="0" marR="0" rtl="0" algn="ctr">
              <a:spcBef>
                <a:spcPts val="0"/>
              </a:spcBef>
              <a:buNone/>
              <a:defRPr b="1" i="0" sz="1200" u="none" cap="none" strike="noStrike">
                <a:solidFill>
                  <a:schemeClr val="dk2"/>
                </a:solidFill>
                <a:latin typeface="Questrial"/>
                <a:ea typeface="Questrial"/>
                <a:cs typeface="Questrial"/>
                <a:sym typeface="Questrial"/>
              </a:defRPr>
            </a:lvl9pPr>
          </a:lstStyle>
          <a:p>
            <a:pPr indent="0" lvl="0" marL="0" rtl="0" algn="ctr">
              <a:spcBef>
                <a:spcPts val="0"/>
              </a:spcBef>
              <a:spcAft>
                <a:spcPts val="0"/>
              </a:spcAft>
              <a:buNone/>
            </a:pPr>
            <a:fld id="{00000000-1234-1234-1234-123412341234}" type="slidenum">
              <a:rPr lang="en"/>
              <a:t>‹#›</a:t>
            </a:fld>
            <a:endParaRPr sz="1400">
              <a:solidFill>
                <a:srgbClr val="FFFFFF"/>
              </a:solidFill>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xml"/><Relationship Id="rId3" Type="http://schemas.openxmlformats.org/officeDocument/2006/relationships/image" Target="../media/image5.png"/><Relationship Id="rId4" Type="http://schemas.openxmlformats.org/officeDocument/2006/relationships/image" Target="../media/image7.jpg"/><Relationship Id="rId5"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image" Target="../media/image1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1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1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18.png"/><Relationship Id="rId4" Type="http://schemas.openxmlformats.org/officeDocument/2006/relationships/image" Target="../media/image21.png"/><Relationship Id="rId5" Type="http://schemas.openxmlformats.org/officeDocument/2006/relationships/image" Target="../media/image16.png"/><Relationship Id="rId6" Type="http://schemas.openxmlformats.org/officeDocument/2006/relationships/image" Target="../media/image8.png"/><Relationship Id="rId7"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1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3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25.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2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image" Target="../media/image2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4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2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6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29.gi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 Id="rId3" Type="http://schemas.openxmlformats.org/officeDocument/2006/relationships/image" Target="../media/image27.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28.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0.xml"/><Relationship Id="rId3" Type="http://schemas.openxmlformats.org/officeDocument/2006/relationships/image" Target="../media/image34.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37.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 Id="rId3" Type="http://schemas.openxmlformats.org/officeDocument/2006/relationships/image" Target="../media/image49.png"/><Relationship Id="rId4" Type="http://schemas.openxmlformats.org/officeDocument/2006/relationships/image" Target="../media/image30.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36.png"/><Relationship Id="rId4" Type="http://schemas.openxmlformats.org/officeDocument/2006/relationships/image" Target="../media/image31.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35.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image" Target="../media/image3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image" Target="../media/image5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3" Type="http://schemas.openxmlformats.org/officeDocument/2006/relationships/image" Target="../media/image38.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0.xml"/><Relationship Id="rId3" Type="http://schemas.openxmlformats.org/officeDocument/2006/relationships/image" Target="../media/image39.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 Id="rId3" Type="http://schemas.openxmlformats.org/officeDocument/2006/relationships/image" Target="../media/image41.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3.xml"/><Relationship Id="rId3" Type="http://schemas.openxmlformats.org/officeDocument/2006/relationships/image" Target="../media/image62.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4.xml"/><Relationship Id="rId3" Type="http://schemas.openxmlformats.org/officeDocument/2006/relationships/image" Target="../media/image43.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5.xml"/><Relationship Id="rId3" Type="http://schemas.openxmlformats.org/officeDocument/2006/relationships/image" Target="../media/image46.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6.xml"/><Relationship Id="rId3" Type="http://schemas.openxmlformats.org/officeDocument/2006/relationships/image" Target="../media/image47.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7.xml"/><Relationship Id="rId3" Type="http://schemas.openxmlformats.org/officeDocument/2006/relationships/image" Target="../media/image48.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 Id="rId3" Type="http://schemas.openxmlformats.org/officeDocument/2006/relationships/image" Target="../media/image42.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0.xml"/><Relationship Id="rId3" Type="http://schemas.openxmlformats.org/officeDocument/2006/relationships/image" Target="../media/image52.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3.xml"/><Relationship Id="rId3" Type="http://schemas.openxmlformats.org/officeDocument/2006/relationships/image" Target="../media/image44.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4.xml"/><Relationship Id="rId3" Type="http://schemas.openxmlformats.org/officeDocument/2006/relationships/image" Target="../media/image57.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5.xml"/><Relationship Id="rId3" Type="http://schemas.openxmlformats.org/officeDocument/2006/relationships/image" Target="../media/image57.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6.xml"/><Relationship Id="rId3" Type="http://schemas.openxmlformats.org/officeDocument/2006/relationships/image" Target="../media/image45.gif"/></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7.xml"/><Relationship Id="rId3" Type="http://schemas.openxmlformats.org/officeDocument/2006/relationships/image" Target="../media/image57.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 Id="rId3" Type="http://schemas.openxmlformats.org/officeDocument/2006/relationships/image" Target="../media/image50.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 Id="rId3" Type="http://schemas.openxmlformats.org/officeDocument/2006/relationships/image" Target="../media/image51.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0.xml"/><Relationship Id="rId3" Type="http://schemas.openxmlformats.org/officeDocument/2006/relationships/image" Target="../media/image59.png"/><Relationship Id="rId4" Type="http://schemas.openxmlformats.org/officeDocument/2006/relationships/image" Target="../media/image58.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1.xml"/><Relationship Id="rId3" Type="http://schemas.openxmlformats.org/officeDocument/2006/relationships/image" Target="../media/image44.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 Id="rId3" Type="http://schemas.openxmlformats.org/officeDocument/2006/relationships/image" Target="../media/image54.gif"/></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3.xml"/><Relationship Id="rId3" Type="http://schemas.openxmlformats.org/officeDocument/2006/relationships/image" Target="../media/image63.jp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 Id="rId3" Type="http://schemas.openxmlformats.org/officeDocument/2006/relationships/image" Target="../media/image61.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6.xml"/><Relationship Id="rId3" Type="http://schemas.openxmlformats.org/officeDocument/2006/relationships/image" Target="../media/image55.png"/><Relationship Id="rId4" Type="http://schemas.openxmlformats.org/officeDocument/2006/relationships/image" Target="../media/image54.gif"/></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7.xml"/><Relationship Id="rId3" Type="http://schemas.openxmlformats.org/officeDocument/2006/relationships/image" Target="../media/image56.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8.xml"/><Relationship Id="rId3" Type="http://schemas.openxmlformats.org/officeDocument/2006/relationships/image" Target="../media/image44.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0.xml"/><Relationship Id="rId3" Type="http://schemas.openxmlformats.org/officeDocument/2006/relationships/image" Target="../media/image60.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5" name="Shape 115"/>
        <p:cNvGrpSpPr/>
        <p:nvPr/>
      </p:nvGrpSpPr>
      <p:grpSpPr>
        <a:xfrm>
          <a:off x="0" y="0"/>
          <a:ext cx="0" cy="0"/>
          <a:chOff x="0" y="0"/>
          <a:chExt cx="0" cy="0"/>
        </a:xfrm>
      </p:grpSpPr>
      <p:sp>
        <p:nvSpPr>
          <p:cNvPr id="116" name="Google Shape;116;p15"/>
          <p:cNvSpPr txBox="1"/>
          <p:nvPr>
            <p:ph type="ctrTitle"/>
          </p:nvPr>
        </p:nvSpPr>
        <p:spPr>
          <a:xfrm>
            <a:off x="361950" y="600075"/>
            <a:ext cx="7715250" cy="1133475"/>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chemeClr val="lt2"/>
              </a:buClr>
              <a:buSzPts val="3600"/>
              <a:buFont typeface="Questrial"/>
              <a:buNone/>
            </a:pPr>
            <a:r>
              <a:rPr lang="en"/>
              <a:t>9. INTERNET TECHNOLOGIES</a:t>
            </a:r>
            <a:endParaRPr/>
          </a:p>
        </p:txBody>
      </p:sp>
      <p:sp>
        <p:nvSpPr>
          <p:cNvPr id="117" name="Google Shape;117;p15"/>
          <p:cNvSpPr txBox="1"/>
          <p:nvPr>
            <p:ph idx="1" type="subTitle"/>
          </p:nvPr>
        </p:nvSpPr>
        <p:spPr>
          <a:xfrm>
            <a:off x="2362200" y="4537528"/>
            <a:ext cx="6705600" cy="514500"/>
          </a:xfrm>
          <a:prstGeom prst="rect">
            <a:avLst/>
          </a:prstGeom>
          <a:noFill/>
          <a:ln>
            <a:noFill/>
          </a:ln>
        </p:spPr>
        <p:txBody>
          <a:bodyPr anchorCtr="0" anchor="ctr" bIns="45700" lIns="91425" spcFirstLastPara="1" rIns="91425" wrap="square" tIns="45700">
            <a:noAutofit/>
          </a:bodyPr>
          <a:lstStyle/>
          <a:p>
            <a:pPr indent="0" lvl="0" marL="0" marR="0" rtl="0" algn="l">
              <a:lnSpc>
                <a:spcPct val="80000"/>
              </a:lnSpc>
              <a:spcBef>
                <a:spcPts val="0"/>
              </a:spcBef>
              <a:spcAft>
                <a:spcPts val="0"/>
              </a:spcAft>
              <a:buClr>
                <a:schemeClr val="accent2"/>
              </a:buClr>
              <a:buSzPts val="741"/>
              <a:buFont typeface="Noto Sans Symbols"/>
              <a:buNone/>
            </a:pPr>
            <a:r>
              <a:rPr b="0" i="0" lang="en" sz="1235" u="none" cap="none" strike="noStrike">
                <a:solidFill>
                  <a:srgbClr val="FFFFFF"/>
                </a:solidFill>
                <a:latin typeface="Questrial"/>
                <a:ea typeface="Questrial"/>
                <a:cs typeface="Questrial"/>
                <a:sym typeface="Questrial"/>
              </a:rPr>
              <a:t>D. Serikbayev East Kazakhstan State Technical University</a:t>
            </a:r>
            <a:endParaRPr/>
          </a:p>
          <a:p>
            <a:pPr indent="0" lvl="0" marL="0" marR="0" rtl="0" algn="l">
              <a:lnSpc>
                <a:spcPct val="80000"/>
              </a:lnSpc>
              <a:spcBef>
                <a:spcPts val="700"/>
              </a:spcBef>
              <a:spcAft>
                <a:spcPts val="0"/>
              </a:spcAft>
              <a:buClr>
                <a:schemeClr val="accent2"/>
              </a:buClr>
              <a:buSzPts val="741"/>
              <a:buFont typeface="Noto Sans Symbols"/>
              <a:buNone/>
            </a:pPr>
            <a:r>
              <a:rPr b="0" i="0" lang="en" sz="1235" u="none" cap="none" strike="noStrike">
                <a:solidFill>
                  <a:srgbClr val="FFFFFF"/>
                </a:solidFill>
                <a:latin typeface="Questrial"/>
                <a:ea typeface="Questrial"/>
                <a:cs typeface="Questrial"/>
                <a:sym typeface="Questrial"/>
              </a:rPr>
              <a:t>ICT Spring 201</a:t>
            </a:r>
            <a:r>
              <a:rPr lang="en" sz="1235"/>
              <a:t>9</a:t>
            </a:r>
            <a:endParaRPr/>
          </a:p>
        </p:txBody>
      </p:sp>
      <p:sp>
        <p:nvSpPr>
          <p:cNvPr id="118" name="Google Shape;118;p15"/>
          <p:cNvSpPr txBox="1"/>
          <p:nvPr>
            <p:ph idx="12" type="sldNum"/>
          </p:nvPr>
        </p:nvSpPr>
        <p:spPr>
          <a:xfrm>
            <a:off x="8001000" y="171450"/>
            <a:ext cx="838200" cy="2859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b="1" lang="en" sz="1400">
                <a:solidFill>
                  <a:schemeClr val="lt2"/>
                </a:solidFill>
                <a:latin typeface="Questrial"/>
                <a:ea typeface="Questrial"/>
                <a:cs typeface="Questrial"/>
                <a:sym typeface="Questrial"/>
              </a:rPr>
              <a:t>‹#›</a:t>
            </a:fld>
            <a:endParaRPr b="1" sz="1400">
              <a:solidFill>
                <a:schemeClr val="lt2"/>
              </a:solidFill>
              <a:latin typeface="Questrial"/>
              <a:ea typeface="Questrial"/>
              <a:cs typeface="Questrial"/>
              <a:sym typeface="Questrial"/>
            </a:endParaRPr>
          </a:p>
        </p:txBody>
      </p:sp>
      <p:pic>
        <p:nvPicPr>
          <p:cNvPr descr="http://www.ektu.kz/img/logo_white.png" id="119" name="Google Shape;119;p15"/>
          <p:cNvPicPr preferRelativeResize="0"/>
          <p:nvPr/>
        </p:nvPicPr>
        <p:blipFill rotWithShape="1">
          <a:blip r:embed="rId3">
            <a:alphaModFix/>
          </a:blip>
          <a:srcRect b="0" l="0" r="0" t="0"/>
          <a:stretch/>
        </p:blipFill>
        <p:spPr>
          <a:xfrm>
            <a:off x="8610600" y="4607151"/>
            <a:ext cx="375103" cy="375103"/>
          </a:xfrm>
          <a:prstGeom prst="rect">
            <a:avLst/>
          </a:prstGeom>
          <a:noFill/>
          <a:ln>
            <a:noFill/>
          </a:ln>
        </p:spPr>
      </p:pic>
      <p:pic>
        <p:nvPicPr>
          <p:cNvPr descr="Image result for internet technology" id="120" name="Google Shape;120;p15"/>
          <p:cNvPicPr preferRelativeResize="0"/>
          <p:nvPr/>
        </p:nvPicPr>
        <p:blipFill rotWithShape="1">
          <a:blip r:embed="rId4">
            <a:alphaModFix/>
          </a:blip>
          <a:srcRect b="0" l="0" r="0" t="0"/>
          <a:stretch/>
        </p:blipFill>
        <p:spPr>
          <a:xfrm>
            <a:off x="6292215" y="1809750"/>
            <a:ext cx="2143200" cy="2143200"/>
          </a:xfrm>
          <a:prstGeom prst="roundRect">
            <a:avLst>
              <a:gd fmla="val 8594" name="adj"/>
            </a:avLst>
          </a:prstGeom>
          <a:solidFill>
            <a:srgbClr val="ECECEC"/>
          </a:solidFill>
          <a:ln>
            <a:noFill/>
          </a:ln>
          <a:effectLst>
            <a:reflection blurRad="0" dir="5400000" dist="5000" endA="0" endPos="28000" fadeDir="5400000" kx="0" rotWithShape="0" algn="bl" stA="38000" stPos="0" sy="-100000" ky="0"/>
          </a:effectLst>
        </p:spPr>
      </p:pic>
      <p:pic>
        <p:nvPicPr>
          <p:cNvPr id="121" name="Google Shape;121;p15"/>
          <p:cNvPicPr preferRelativeResize="0"/>
          <p:nvPr/>
        </p:nvPicPr>
        <p:blipFill>
          <a:blip r:embed="rId5">
            <a:alphaModFix/>
          </a:blip>
          <a:stretch>
            <a:fillRect/>
          </a:stretch>
        </p:blipFill>
        <p:spPr>
          <a:xfrm>
            <a:off x="63848" y="4572412"/>
            <a:ext cx="2068468" cy="4447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6" name="Shape 126"/>
        <p:cNvGrpSpPr/>
        <p:nvPr/>
      </p:nvGrpSpPr>
      <p:grpSpPr>
        <a:xfrm>
          <a:off x="0" y="0"/>
          <a:ext cx="0" cy="0"/>
          <a:chOff x="0" y="0"/>
          <a:chExt cx="0" cy="0"/>
        </a:xfrm>
      </p:grpSpPr>
      <p:sp>
        <p:nvSpPr>
          <p:cNvPr id="127" name="Google Shape;127;p16"/>
          <p:cNvSpPr txBox="1"/>
          <p:nvPr>
            <p:ph type="title"/>
          </p:nvPr>
        </p:nvSpPr>
        <p:spPr>
          <a:xfrm>
            <a:off x="612648" y="171450"/>
            <a:ext cx="81534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Copyright Notice</a:t>
            </a:r>
            <a:endParaRPr/>
          </a:p>
        </p:txBody>
      </p:sp>
      <p:sp>
        <p:nvSpPr>
          <p:cNvPr id="128" name="Google Shape;128;p16"/>
          <p:cNvSpPr txBox="1"/>
          <p:nvPr>
            <p:ph idx="12" type="sldNum"/>
          </p:nvPr>
        </p:nvSpPr>
        <p:spPr>
          <a:xfrm>
            <a:off x="0" y="954167"/>
            <a:ext cx="533400" cy="1833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sp>
        <p:nvSpPr>
          <p:cNvPr id="129" name="Google Shape;129;p16"/>
          <p:cNvSpPr txBox="1"/>
          <p:nvPr/>
        </p:nvSpPr>
        <p:spPr>
          <a:xfrm>
            <a:off x="612650" y="1200150"/>
            <a:ext cx="8153400" cy="2166600"/>
          </a:xfrm>
          <a:prstGeom prst="rect">
            <a:avLst/>
          </a:prstGeom>
          <a:noFill/>
          <a:ln>
            <a:noFill/>
          </a:ln>
        </p:spPr>
        <p:txBody>
          <a:bodyPr anchorCtr="0" anchor="t" bIns="45700" lIns="91425" spcFirstLastPara="1" rIns="91425" wrap="square" tIns="45700">
            <a:noAutofit/>
          </a:bodyPr>
          <a:lstStyle/>
          <a:p>
            <a:pPr indent="-349250" lvl="0" marL="320040" rtl="0" algn="l">
              <a:lnSpc>
                <a:spcPct val="115000"/>
              </a:lnSpc>
              <a:spcBef>
                <a:spcPts val="700"/>
              </a:spcBef>
              <a:spcAft>
                <a:spcPts val="0"/>
              </a:spcAft>
              <a:buClr>
                <a:srgbClr val="A7B789"/>
              </a:buClr>
              <a:buSzPts val="2200"/>
              <a:buFont typeface="Noto Sans Symbols"/>
              <a:buChar char="◻"/>
            </a:pPr>
            <a:r>
              <a:rPr lang="en" sz="2200">
                <a:solidFill>
                  <a:srgbClr val="000000"/>
                </a:solidFill>
                <a:latin typeface="Questrial"/>
                <a:ea typeface="Questrial"/>
                <a:cs typeface="Questrial"/>
                <a:sym typeface="Questrial"/>
              </a:rPr>
              <a:t>This presentation is presented as is. This presentation was assembled using information from various websites or sources across the web.</a:t>
            </a:r>
            <a:endParaRPr sz="2200">
              <a:solidFill>
                <a:srgbClr val="000000"/>
              </a:solidFill>
              <a:latin typeface="Questrial"/>
              <a:ea typeface="Questrial"/>
              <a:cs typeface="Questrial"/>
              <a:sym typeface="Questrial"/>
            </a:endParaRPr>
          </a:p>
          <a:p>
            <a:pPr indent="-349250" lvl="0" marL="320040" rtl="0" algn="l">
              <a:lnSpc>
                <a:spcPct val="115000"/>
              </a:lnSpc>
              <a:spcBef>
                <a:spcPts val="700"/>
              </a:spcBef>
              <a:spcAft>
                <a:spcPts val="0"/>
              </a:spcAft>
              <a:buClr>
                <a:srgbClr val="A7B789"/>
              </a:buClr>
              <a:buSzPts val="2200"/>
              <a:buFont typeface="Noto Sans Symbols"/>
              <a:buChar char="◻"/>
            </a:pPr>
            <a:r>
              <a:rPr lang="en" sz="2200">
                <a:solidFill>
                  <a:srgbClr val="000000"/>
                </a:solidFill>
                <a:latin typeface="Questrial"/>
                <a:ea typeface="Questrial"/>
                <a:cs typeface="Questrial"/>
                <a:sym typeface="Questrial"/>
              </a:rPr>
              <a:t>This presentation uses Creative Commons Attribution 4.0 International (CC BY 4.0). © 2019 BilimEdtech</a:t>
            </a:r>
            <a:endParaRPr sz="2200">
              <a:solidFill>
                <a:srgbClr val="000000"/>
              </a:solidFill>
              <a:latin typeface="Questrial"/>
              <a:ea typeface="Questrial"/>
              <a:cs typeface="Questrial"/>
              <a:sym typeface="Questrial"/>
            </a:endParaRPr>
          </a:p>
          <a:p>
            <a:pPr indent="-209550" lvl="0" marL="320040" rtl="0" algn="l">
              <a:lnSpc>
                <a:spcPct val="115000"/>
              </a:lnSpc>
              <a:spcBef>
                <a:spcPts val="700"/>
              </a:spcBef>
              <a:spcAft>
                <a:spcPts val="0"/>
              </a:spcAft>
              <a:buNone/>
            </a:pPr>
            <a:r>
              <a:t/>
            </a:r>
            <a:endParaRPr sz="2200">
              <a:solidFill>
                <a:srgbClr val="000000"/>
              </a:solidFill>
              <a:latin typeface="Questrial"/>
              <a:ea typeface="Questrial"/>
              <a:cs typeface="Questrial"/>
              <a:sym typeface="Questrial"/>
            </a:endParaRPr>
          </a:p>
        </p:txBody>
      </p:sp>
      <p:pic>
        <p:nvPicPr>
          <p:cNvPr id="130" name="Google Shape;130;p16"/>
          <p:cNvPicPr preferRelativeResize="0"/>
          <p:nvPr/>
        </p:nvPicPr>
        <p:blipFill rotWithShape="1">
          <a:blip r:embed="rId3">
            <a:alphaModFix/>
          </a:blip>
          <a:srcRect b="0" l="0" r="0" t="0"/>
          <a:stretch/>
        </p:blipFill>
        <p:spPr>
          <a:xfrm>
            <a:off x="1032800" y="3453500"/>
            <a:ext cx="2073974" cy="72750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5" name="Shape 135"/>
        <p:cNvGrpSpPr/>
        <p:nvPr/>
      </p:nvGrpSpPr>
      <p:grpSpPr>
        <a:xfrm>
          <a:off x="0" y="0"/>
          <a:ext cx="0" cy="0"/>
          <a:chOff x="0" y="0"/>
          <a:chExt cx="0" cy="0"/>
        </a:xfrm>
      </p:grpSpPr>
      <p:sp>
        <p:nvSpPr>
          <p:cNvPr id="136" name="Google Shape;136;p17"/>
          <p:cNvSpPr txBox="1"/>
          <p:nvPr>
            <p:ph idx="1" type="body"/>
          </p:nvPr>
        </p:nvSpPr>
        <p:spPr>
          <a:xfrm>
            <a:off x="1371601" y="2057400"/>
            <a:ext cx="7123113" cy="2114550"/>
          </a:xfrm>
          <a:prstGeom prst="rect">
            <a:avLst/>
          </a:prstGeom>
          <a:noFill/>
          <a:ln>
            <a:noFill/>
          </a:ln>
        </p:spPr>
        <p:txBody>
          <a:bodyPr anchorCtr="0" anchor="t" bIns="45700" lIns="91425" spcFirstLastPara="1" rIns="91425" wrap="square" tIns="45700">
            <a:noAutofit/>
          </a:bodyPr>
          <a:lstStyle/>
          <a:p>
            <a:pPr indent="-209550" lvl="0" marL="320040" rtl="0" algn="l">
              <a:spcBef>
                <a:spcPts val="700"/>
              </a:spcBef>
              <a:spcAft>
                <a:spcPts val="0"/>
              </a:spcAft>
              <a:buClr>
                <a:schemeClr val="accent2"/>
              </a:buClr>
              <a:buSzPts val="1680"/>
              <a:buFont typeface="Noto Sans Symbols"/>
              <a:buNone/>
            </a:pPr>
            <a:r>
              <a:rPr b="1" lang="en"/>
              <a:t>9.1: Web Components</a:t>
            </a:r>
            <a:endParaRPr b="1"/>
          </a:p>
          <a:p>
            <a:pPr indent="-209550" lvl="0" marL="320040" rtl="0" algn="l">
              <a:spcBef>
                <a:spcPts val="700"/>
              </a:spcBef>
              <a:spcAft>
                <a:spcPts val="0"/>
              </a:spcAft>
              <a:buClr>
                <a:schemeClr val="accent2"/>
              </a:buClr>
              <a:buSzPts val="1680"/>
              <a:buFont typeface="Noto Sans Symbols"/>
              <a:buNone/>
            </a:pPr>
            <a:r>
              <a:rPr lang="en"/>
              <a:t>9.2: Web Data Delivery</a:t>
            </a:r>
            <a:endParaRPr/>
          </a:p>
          <a:p>
            <a:pPr indent="-209550" lvl="0" marL="320040" rtl="0" algn="l">
              <a:spcBef>
                <a:spcPts val="700"/>
              </a:spcBef>
              <a:spcAft>
                <a:spcPts val="0"/>
              </a:spcAft>
              <a:buClr>
                <a:schemeClr val="accent2"/>
              </a:buClr>
              <a:buSzPts val="1680"/>
              <a:buFont typeface="Noto Sans Symbols"/>
              <a:buNone/>
            </a:pPr>
            <a:r>
              <a:rPr lang="en"/>
              <a:t>9.3: Web Languages</a:t>
            </a:r>
            <a:endParaRPr/>
          </a:p>
        </p:txBody>
      </p:sp>
      <p:sp>
        <p:nvSpPr>
          <p:cNvPr id="137" name="Google Shape;137;p17"/>
          <p:cNvSpPr txBox="1"/>
          <p:nvPr>
            <p:ph type="title"/>
          </p:nvPr>
        </p:nvSpPr>
        <p:spPr>
          <a:xfrm>
            <a:off x="1371600" y="1200150"/>
            <a:ext cx="76200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FFFFFF"/>
              </a:buClr>
              <a:buSzPts val="3600"/>
              <a:buFont typeface="Questrial"/>
              <a:buNone/>
            </a:pPr>
            <a:r>
              <a:rPr lang="en"/>
              <a:t>9.1: Web Components</a:t>
            </a:r>
            <a:endParaRPr/>
          </a:p>
        </p:txBody>
      </p:sp>
      <p:sp>
        <p:nvSpPr>
          <p:cNvPr id="138" name="Google Shape;138;p17"/>
          <p:cNvSpPr txBox="1"/>
          <p:nvPr>
            <p:ph idx="12" type="sldNum"/>
          </p:nvPr>
        </p:nvSpPr>
        <p:spPr>
          <a:xfrm>
            <a:off x="0" y="1314450"/>
            <a:ext cx="1295400" cy="5262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pic>
        <p:nvPicPr>
          <p:cNvPr descr="C:\Users\Tobis\AppData\Local\Temp\SNAGHTMLcacc149.PNG" id="139" name="Google Shape;139;p17"/>
          <p:cNvPicPr preferRelativeResize="0"/>
          <p:nvPr/>
        </p:nvPicPr>
        <p:blipFill rotWithShape="1">
          <a:blip r:embed="rId3">
            <a:alphaModFix/>
          </a:blip>
          <a:srcRect b="0" l="0" r="0" t="0"/>
          <a:stretch/>
        </p:blipFill>
        <p:spPr>
          <a:xfrm>
            <a:off x="5943600" y="2084070"/>
            <a:ext cx="2676525" cy="248906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4" name="Shape 144"/>
        <p:cNvGrpSpPr/>
        <p:nvPr/>
      </p:nvGrpSpPr>
      <p:grpSpPr>
        <a:xfrm>
          <a:off x="0" y="0"/>
          <a:ext cx="0" cy="0"/>
          <a:chOff x="0" y="0"/>
          <a:chExt cx="0" cy="0"/>
        </a:xfrm>
      </p:grpSpPr>
      <p:sp>
        <p:nvSpPr>
          <p:cNvPr id="145" name="Google Shape;145;p18"/>
          <p:cNvSpPr txBox="1"/>
          <p:nvPr>
            <p:ph type="title"/>
          </p:nvPr>
        </p:nvSpPr>
        <p:spPr>
          <a:xfrm>
            <a:off x="612648" y="171450"/>
            <a:ext cx="81534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9.1: Learning Objectives</a:t>
            </a:r>
            <a:endParaRPr/>
          </a:p>
        </p:txBody>
      </p:sp>
      <p:sp>
        <p:nvSpPr>
          <p:cNvPr id="146" name="Google Shape;146;p18"/>
          <p:cNvSpPr txBox="1"/>
          <p:nvPr>
            <p:ph idx="12" type="sldNum"/>
          </p:nvPr>
        </p:nvSpPr>
        <p:spPr>
          <a:xfrm>
            <a:off x="0" y="954167"/>
            <a:ext cx="533400" cy="1833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sp>
        <p:nvSpPr>
          <p:cNvPr id="147" name="Google Shape;147;p18"/>
          <p:cNvSpPr txBox="1"/>
          <p:nvPr>
            <p:ph idx="1" type="body"/>
          </p:nvPr>
        </p:nvSpPr>
        <p:spPr>
          <a:xfrm>
            <a:off x="612648" y="1200150"/>
            <a:ext cx="8153400" cy="337185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Know how clients and servers interact</a:t>
            </a:r>
            <a:endParaRPr/>
          </a:p>
          <a:p>
            <a:pPr indent="-368300" lvl="0" marL="457200" rtl="0" algn="l">
              <a:spcBef>
                <a:spcPts val="700"/>
              </a:spcBef>
              <a:spcAft>
                <a:spcPts val="0"/>
              </a:spcAft>
              <a:buSzPts val="2200"/>
              <a:buChar char="◻"/>
            </a:pPr>
            <a:r>
              <a:rPr lang="en"/>
              <a:t>Understand the role of Internet Service Providers</a:t>
            </a:r>
            <a:endParaRPr/>
          </a:p>
          <a:p>
            <a:pPr indent="-368300" lvl="0" marL="457200" rtl="0" algn="l">
              <a:spcBef>
                <a:spcPts val="700"/>
              </a:spcBef>
              <a:spcAft>
                <a:spcPts val="0"/>
              </a:spcAft>
              <a:buSzPts val="2200"/>
              <a:buChar char="◻"/>
            </a:pPr>
            <a:r>
              <a:rPr lang="en"/>
              <a:t>Explain the function website hosting services</a:t>
            </a:r>
            <a:endParaRPr/>
          </a:p>
          <a:p>
            <a:pPr indent="-368300" lvl="0" marL="457200" rtl="0" algn="l">
              <a:spcBef>
                <a:spcPts val="700"/>
              </a:spcBef>
              <a:spcAft>
                <a:spcPts val="0"/>
              </a:spcAft>
              <a:buSzPts val="2200"/>
              <a:buChar char="◻"/>
            </a:pPr>
            <a:r>
              <a:rPr lang="en"/>
              <a:t>Describe domain names, URLs, and IP Addresses</a:t>
            </a:r>
            <a:endParaRPr/>
          </a:p>
          <a:p>
            <a:pPr indent="-368300" lvl="0" marL="457200" rtl="0" algn="l">
              <a:spcBef>
                <a:spcPts val="700"/>
              </a:spcBef>
              <a:spcAft>
                <a:spcPts val="0"/>
              </a:spcAft>
              <a:buSzPts val="2200"/>
              <a:buChar char="◻"/>
            </a:pPr>
            <a:r>
              <a:rPr lang="en"/>
              <a:t>State the process of launching a website</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2" name="Shape 152"/>
        <p:cNvGrpSpPr/>
        <p:nvPr/>
      </p:nvGrpSpPr>
      <p:grpSpPr>
        <a:xfrm>
          <a:off x="0" y="0"/>
          <a:ext cx="0" cy="0"/>
          <a:chOff x="0" y="0"/>
          <a:chExt cx="0" cy="0"/>
        </a:xfrm>
      </p:grpSpPr>
      <p:sp>
        <p:nvSpPr>
          <p:cNvPr id="153" name="Google Shape;153;p19"/>
          <p:cNvSpPr txBox="1"/>
          <p:nvPr>
            <p:ph type="title"/>
          </p:nvPr>
        </p:nvSpPr>
        <p:spPr>
          <a:xfrm>
            <a:off x="612648" y="171450"/>
            <a:ext cx="81534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World Wide Web Introduction</a:t>
            </a:r>
            <a:endParaRPr/>
          </a:p>
        </p:txBody>
      </p:sp>
      <p:sp>
        <p:nvSpPr>
          <p:cNvPr id="154" name="Google Shape;154;p19"/>
          <p:cNvSpPr txBox="1"/>
          <p:nvPr>
            <p:ph idx="12" type="sldNum"/>
          </p:nvPr>
        </p:nvSpPr>
        <p:spPr>
          <a:xfrm>
            <a:off x="0" y="954167"/>
            <a:ext cx="533400" cy="1833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sp>
        <p:nvSpPr>
          <p:cNvPr id="155" name="Google Shape;155;p19"/>
          <p:cNvSpPr txBox="1"/>
          <p:nvPr>
            <p:ph idx="1" type="body"/>
          </p:nvPr>
        </p:nvSpPr>
        <p:spPr>
          <a:xfrm>
            <a:off x="612648" y="1200150"/>
            <a:ext cx="8153400" cy="3372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The World Wide Web (commonly shortened to the Web) is a system of interlinked documents accessed via the internet</a:t>
            </a:r>
            <a:endParaRPr/>
          </a:p>
          <a:p>
            <a:pPr indent="-368300" lvl="0" marL="457200" rtl="0" algn="l">
              <a:spcBef>
                <a:spcPts val="700"/>
              </a:spcBef>
              <a:spcAft>
                <a:spcPts val="0"/>
              </a:spcAft>
              <a:buSzPts val="2200"/>
              <a:buChar char="◻"/>
            </a:pPr>
            <a:r>
              <a:rPr lang="en"/>
              <a:t>The WWW uses a</a:t>
            </a:r>
            <a:r>
              <a:rPr lang="en"/>
              <a:t> </a:t>
            </a:r>
            <a:r>
              <a:rPr lang="en"/>
              <a:t>protocol and language called hypertext</a:t>
            </a:r>
            <a:endParaRPr/>
          </a:p>
          <a:p>
            <a:pPr indent="-368300" lvl="0" marL="457200" rtl="0" algn="l">
              <a:spcBef>
                <a:spcPts val="700"/>
              </a:spcBef>
              <a:spcAft>
                <a:spcPts val="0"/>
              </a:spcAft>
              <a:buSzPts val="2200"/>
              <a:buChar char="◻"/>
            </a:pPr>
            <a:r>
              <a:rPr lang="en"/>
              <a:t>Hypertext is the </a:t>
            </a:r>
            <a:br>
              <a:rPr lang="en"/>
            </a:br>
            <a:r>
              <a:rPr lang="en"/>
              <a:t>interlinking of documents</a:t>
            </a:r>
            <a:endParaRPr/>
          </a:p>
        </p:txBody>
      </p:sp>
      <p:pic>
        <p:nvPicPr>
          <p:cNvPr descr="Image result for hypertext logo" id="156" name="Google Shape;156;p19"/>
          <p:cNvPicPr preferRelativeResize="0"/>
          <p:nvPr/>
        </p:nvPicPr>
        <p:blipFill rotWithShape="1">
          <a:blip r:embed="rId3">
            <a:alphaModFix/>
          </a:blip>
          <a:srcRect b="0" l="0" r="0" t="0"/>
          <a:stretch/>
        </p:blipFill>
        <p:spPr>
          <a:xfrm>
            <a:off x="4780200" y="2698169"/>
            <a:ext cx="4118900" cy="21987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1" name="Shape 161"/>
        <p:cNvGrpSpPr/>
        <p:nvPr/>
      </p:nvGrpSpPr>
      <p:grpSpPr>
        <a:xfrm>
          <a:off x="0" y="0"/>
          <a:ext cx="0" cy="0"/>
          <a:chOff x="0" y="0"/>
          <a:chExt cx="0" cy="0"/>
        </a:xfrm>
      </p:grpSpPr>
      <p:sp>
        <p:nvSpPr>
          <p:cNvPr id="162" name="Google Shape;162;p20"/>
          <p:cNvSpPr txBox="1"/>
          <p:nvPr>
            <p:ph type="title"/>
          </p:nvPr>
        </p:nvSpPr>
        <p:spPr>
          <a:xfrm>
            <a:off x="609600" y="171450"/>
            <a:ext cx="81534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World Wide Web Introduction (2)</a:t>
            </a:r>
            <a:endParaRPr/>
          </a:p>
        </p:txBody>
      </p:sp>
      <p:sp>
        <p:nvSpPr>
          <p:cNvPr id="163" name="Google Shape;163;p20"/>
          <p:cNvSpPr txBox="1"/>
          <p:nvPr>
            <p:ph idx="1" type="body"/>
          </p:nvPr>
        </p:nvSpPr>
        <p:spPr>
          <a:xfrm>
            <a:off x="609600" y="1192175"/>
            <a:ext cx="510540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Web pages are text files written in a language called hypertext</a:t>
            </a:r>
            <a:endParaRPr/>
          </a:p>
          <a:p>
            <a:pPr indent="-342900" lvl="1" marL="914400" rtl="0" algn="l">
              <a:spcBef>
                <a:spcPts val="550"/>
              </a:spcBef>
              <a:spcAft>
                <a:spcPts val="0"/>
              </a:spcAft>
              <a:buSzPts val="1800"/>
              <a:buChar char="▶"/>
            </a:pPr>
            <a:r>
              <a:rPr lang="en"/>
              <a:t>We call these HTML files</a:t>
            </a:r>
            <a:endParaRPr/>
          </a:p>
          <a:p>
            <a:pPr indent="-368300" lvl="0" marL="457200" rtl="0" algn="l">
              <a:spcBef>
                <a:spcPts val="700"/>
              </a:spcBef>
              <a:spcAft>
                <a:spcPts val="0"/>
              </a:spcAft>
              <a:buSzPts val="2200"/>
              <a:buChar char="◻"/>
            </a:pPr>
            <a:r>
              <a:rPr lang="en"/>
              <a:t>Files are linked using hyperlinks</a:t>
            </a:r>
            <a:endParaRPr/>
          </a:p>
          <a:p>
            <a:pPr indent="-368300" lvl="0" marL="457200" rtl="0" algn="l">
              <a:spcBef>
                <a:spcPts val="700"/>
              </a:spcBef>
              <a:spcAft>
                <a:spcPts val="0"/>
              </a:spcAft>
              <a:buSzPts val="2200"/>
              <a:buChar char="◻"/>
            </a:pPr>
            <a:r>
              <a:rPr lang="en"/>
              <a:t>HTML files and other web data are transferred over the internet using the Hypertext Transfer Protocol (HTTP)</a:t>
            </a:r>
            <a:endParaRPr/>
          </a:p>
        </p:txBody>
      </p:sp>
      <p:sp>
        <p:nvSpPr>
          <p:cNvPr id="164" name="Google Shape;164;p20"/>
          <p:cNvSpPr txBox="1"/>
          <p:nvPr>
            <p:ph idx="12" type="sldNum"/>
          </p:nvPr>
        </p:nvSpPr>
        <p:spPr>
          <a:xfrm>
            <a:off x="0" y="954167"/>
            <a:ext cx="533400" cy="1833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pic>
        <p:nvPicPr>
          <p:cNvPr descr="Image result for hypertext logo" id="165" name="Google Shape;165;p20"/>
          <p:cNvPicPr preferRelativeResize="0"/>
          <p:nvPr>
            <p:ph idx="2" type="body"/>
          </p:nvPr>
        </p:nvPicPr>
        <p:blipFill rotWithShape="1">
          <a:blip r:embed="rId3">
            <a:alphaModFix/>
          </a:blip>
          <a:srcRect b="0" l="0" r="0" t="0"/>
          <a:stretch/>
        </p:blipFill>
        <p:spPr>
          <a:xfrm>
            <a:off x="6181305" y="1504950"/>
            <a:ext cx="2353095" cy="259712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0" name="Shape 170"/>
        <p:cNvGrpSpPr/>
        <p:nvPr/>
      </p:nvGrpSpPr>
      <p:grpSpPr>
        <a:xfrm>
          <a:off x="0" y="0"/>
          <a:ext cx="0" cy="0"/>
          <a:chOff x="0" y="0"/>
          <a:chExt cx="0" cy="0"/>
        </a:xfrm>
      </p:grpSpPr>
      <p:sp>
        <p:nvSpPr>
          <p:cNvPr id="171" name="Google Shape;171;p21"/>
          <p:cNvSpPr txBox="1"/>
          <p:nvPr>
            <p:ph type="title"/>
          </p:nvPr>
        </p:nvSpPr>
        <p:spPr>
          <a:xfrm>
            <a:off x="609600" y="171450"/>
            <a:ext cx="81534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World Wide Web Introduction (3)</a:t>
            </a:r>
            <a:endParaRPr/>
          </a:p>
        </p:txBody>
      </p:sp>
      <p:sp>
        <p:nvSpPr>
          <p:cNvPr id="172" name="Google Shape;172;p21"/>
          <p:cNvSpPr txBox="1"/>
          <p:nvPr>
            <p:ph idx="1" type="body"/>
          </p:nvPr>
        </p:nvSpPr>
        <p:spPr>
          <a:xfrm>
            <a:off x="609600" y="1192175"/>
            <a:ext cx="4419600" cy="3429000"/>
          </a:xfrm>
          <a:prstGeom prst="rect">
            <a:avLst/>
          </a:prstGeom>
          <a:noFill/>
          <a:ln>
            <a:noFill/>
          </a:ln>
        </p:spPr>
        <p:txBody>
          <a:bodyPr anchorCtr="0" anchor="t" bIns="45700" lIns="91425" spcFirstLastPara="1" rIns="91425" wrap="square" tIns="45700">
            <a:noAutofit/>
          </a:bodyPr>
          <a:lstStyle/>
          <a:p>
            <a:pPr indent="-349250" lvl="0" marL="320040" rtl="0" algn="l">
              <a:spcBef>
                <a:spcPts val="700"/>
              </a:spcBef>
              <a:spcAft>
                <a:spcPts val="0"/>
              </a:spcAft>
              <a:buSzPts val="2200"/>
              <a:buChar char="◻"/>
            </a:pPr>
            <a:r>
              <a:rPr lang="en"/>
              <a:t>A web browser is a software program which </a:t>
            </a:r>
            <a:r>
              <a:rPr b="1" lang="en"/>
              <a:t>interprets </a:t>
            </a:r>
            <a:r>
              <a:rPr lang="en"/>
              <a:t>the HTML documents and </a:t>
            </a:r>
            <a:r>
              <a:rPr b="1" lang="en"/>
              <a:t>displays </a:t>
            </a:r>
            <a:r>
              <a:rPr lang="en"/>
              <a:t>it on the user’s screen</a:t>
            </a:r>
            <a:endParaRPr/>
          </a:p>
          <a:p>
            <a:pPr indent="-209550" lvl="0" marL="320040" rtl="0" algn="l">
              <a:spcBef>
                <a:spcPts val="700"/>
              </a:spcBef>
              <a:spcAft>
                <a:spcPts val="0"/>
              </a:spcAft>
              <a:buClr>
                <a:schemeClr val="accent2"/>
              </a:buClr>
              <a:buSzPts val="1740"/>
              <a:buFont typeface="Noto Sans Symbols"/>
              <a:buNone/>
            </a:pPr>
            <a:r>
              <a:t/>
            </a:r>
            <a:endParaRPr/>
          </a:p>
        </p:txBody>
      </p:sp>
      <p:sp>
        <p:nvSpPr>
          <p:cNvPr id="173" name="Google Shape;173;p21"/>
          <p:cNvSpPr txBox="1"/>
          <p:nvPr>
            <p:ph idx="12" type="sldNum"/>
          </p:nvPr>
        </p:nvSpPr>
        <p:spPr>
          <a:xfrm>
            <a:off x="0" y="954167"/>
            <a:ext cx="533400" cy="1833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pic>
        <p:nvPicPr>
          <p:cNvPr descr="Image result for google explorer" id="174" name="Google Shape;174;p21"/>
          <p:cNvPicPr preferRelativeResize="0"/>
          <p:nvPr>
            <p:ph idx="2" type="body"/>
          </p:nvPr>
        </p:nvPicPr>
        <p:blipFill rotWithShape="1">
          <a:blip r:embed="rId3">
            <a:alphaModFix/>
          </a:blip>
          <a:srcRect b="0" l="0" r="0" t="0"/>
          <a:stretch/>
        </p:blipFill>
        <p:spPr>
          <a:xfrm>
            <a:off x="5257800" y="1404937"/>
            <a:ext cx="3105150" cy="23336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9" name="Shape 179"/>
        <p:cNvGrpSpPr/>
        <p:nvPr/>
      </p:nvGrpSpPr>
      <p:grpSpPr>
        <a:xfrm>
          <a:off x="0" y="0"/>
          <a:ext cx="0" cy="0"/>
          <a:chOff x="0" y="0"/>
          <a:chExt cx="0" cy="0"/>
        </a:xfrm>
      </p:grpSpPr>
      <p:sp>
        <p:nvSpPr>
          <p:cNvPr id="180" name="Google Shape;180;p22"/>
          <p:cNvSpPr txBox="1"/>
          <p:nvPr>
            <p:ph type="title"/>
          </p:nvPr>
        </p:nvSpPr>
        <p:spPr>
          <a:xfrm>
            <a:off x="612648" y="171450"/>
            <a:ext cx="81534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Web Components</a:t>
            </a:r>
            <a:endParaRPr/>
          </a:p>
        </p:txBody>
      </p:sp>
      <p:sp>
        <p:nvSpPr>
          <p:cNvPr id="181" name="Google Shape;181;p22"/>
          <p:cNvSpPr txBox="1"/>
          <p:nvPr>
            <p:ph idx="1" type="body"/>
          </p:nvPr>
        </p:nvSpPr>
        <p:spPr>
          <a:xfrm>
            <a:off x="612648" y="1200150"/>
            <a:ext cx="8153400" cy="3371850"/>
          </a:xfrm>
          <a:prstGeom prst="rect">
            <a:avLst/>
          </a:prstGeom>
          <a:noFill/>
          <a:ln>
            <a:noFill/>
          </a:ln>
        </p:spPr>
        <p:txBody>
          <a:bodyPr anchorCtr="0" anchor="t" bIns="45700" lIns="91425" spcFirstLastPara="1" rIns="91425" wrap="square" tIns="45700">
            <a:noAutofit/>
          </a:bodyPr>
          <a:lstStyle/>
          <a:p>
            <a:pPr indent="-349250" lvl="0" marL="320040" rtl="0" algn="l">
              <a:spcBef>
                <a:spcPts val="700"/>
              </a:spcBef>
              <a:spcAft>
                <a:spcPts val="0"/>
              </a:spcAft>
              <a:buSzPts val="2200"/>
              <a:buChar char="◻"/>
            </a:pPr>
            <a:r>
              <a:rPr b="1" lang="en"/>
              <a:t>Clients and Servers</a:t>
            </a:r>
            <a:endParaRPr b="1"/>
          </a:p>
          <a:p>
            <a:pPr indent="-349250" lvl="0" marL="320040" rtl="0" algn="l">
              <a:spcBef>
                <a:spcPts val="700"/>
              </a:spcBef>
              <a:spcAft>
                <a:spcPts val="0"/>
              </a:spcAft>
              <a:buSzPts val="2200"/>
              <a:buChar char="◻"/>
            </a:pPr>
            <a:r>
              <a:rPr lang="en"/>
              <a:t>Internet Service Providers</a:t>
            </a:r>
            <a:endParaRPr/>
          </a:p>
          <a:p>
            <a:pPr indent="-349250" lvl="0" marL="320040" rtl="0" algn="l">
              <a:spcBef>
                <a:spcPts val="700"/>
              </a:spcBef>
              <a:spcAft>
                <a:spcPts val="0"/>
              </a:spcAft>
              <a:buSzPts val="2200"/>
              <a:buChar char="◻"/>
            </a:pPr>
            <a:r>
              <a:rPr lang="en"/>
              <a:t>Website Hosting Services</a:t>
            </a:r>
            <a:endParaRPr/>
          </a:p>
          <a:p>
            <a:pPr indent="-349250" lvl="0" marL="320040" rtl="0" algn="l">
              <a:spcBef>
                <a:spcPts val="700"/>
              </a:spcBef>
              <a:spcAft>
                <a:spcPts val="0"/>
              </a:spcAft>
              <a:buSzPts val="2200"/>
              <a:buChar char="◻"/>
            </a:pPr>
            <a:r>
              <a:rPr lang="en"/>
              <a:t>Domain Names, URLs, and IP Addresses</a:t>
            </a:r>
            <a:endParaRPr/>
          </a:p>
          <a:p>
            <a:pPr indent="-349250" lvl="0" marL="320040" rtl="0" algn="l">
              <a:spcBef>
                <a:spcPts val="700"/>
              </a:spcBef>
              <a:spcAft>
                <a:spcPts val="0"/>
              </a:spcAft>
              <a:buSzPts val="2200"/>
              <a:buChar char="◻"/>
            </a:pPr>
            <a:r>
              <a:rPr lang="en"/>
              <a:t>Domain Registrars</a:t>
            </a:r>
            <a:endParaRPr/>
          </a:p>
        </p:txBody>
      </p:sp>
      <p:sp>
        <p:nvSpPr>
          <p:cNvPr id="182" name="Google Shape;182;p22"/>
          <p:cNvSpPr txBox="1"/>
          <p:nvPr>
            <p:ph idx="12" type="sldNum"/>
          </p:nvPr>
        </p:nvSpPr>
        <p:spPr>
          <a:xfrm>
            <a:off x="0" y="954167"/>
            <a:ext cx="533400" cy="1833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pic>
        <p:nvPicPr>
          <p:cNvPr descr="Image result for client and servers" id="183" name="Google Shape;183;p22"/>
          <p:cNvPicPr preferRelativeResize="0"/>
          <p:nvPr/>
        </p:nvPicPr>
        <p:blipFill rotWithShape="1">
          <a:blip r:embed="rId3">
            <a:alphaModFix/>
          </a:blip>
          <a:srcRect b="0" l="0" r="0" t="0"/>
          <a:stretch/>
        </p:blipFill>
        <p:spPr>
          <a:xfrm>
            <a:off x="5709483" y="1352550"/>
            <a:ext cx="2809035" cy="12192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8" name="Shape 188"/>
        <p:cNvGrpSpPr/>
        <p:nvPr/>
      </p:nvGrpSpPr>
      <p:grpSpPr>
        <a:xfrm>
          <a:off x="0" y="0"/>
          <a:ext cx="0" cy="0"/>
          <a:chOff x="0" y="0"/>
          <a:chExt cx="0" cy="0"/>
        </a:xfrm>
      </p:grpSpPr>
      <p:sp>
        <p:nvSpPr>
          <p:cNvPr id="189" name="Google Shape;189;p23"/>
          <p:cNvSpPr txBox="1"/>
          <p:nvPr>
            <p:ph type="title"/>
          </p:nvPr>
        </p:nvSpPr>
        <p:spPr>
          <a:xfrm>
            <a:off x="609600" y="171450"/>
            <a:ext cx="81534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Clients &amp; Servers</a:t>
            </a:r>
            <a:endParaRPr/>
          </a:p>
        </p:txBody>
      </p:sp>
      <p:sp>
        <p:nvSpPr>
          <p:cNvPr id="190" name="Google Shape;190;p23"/>
          <p:cNvSpPr txBox="1"/>
          <p:nvPr>
            <p:ph idx="1" type="body"/>
          </p:nvPr>
        </p:nvSpPr>
        <p:spPr>
          <a:xfrm>
            <a:off x="609600" y="1192175"/>
            <a:ext cx="795660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An essential part of the internet are clients are servers</a:t>
            </a:r>
            <a:endParaRPr/>
          </a:p>
          <a:p>
            <a:pPr indent="-368300" lvl="0" marL="457200" rtl="0" algn="l">
              <a:spcBef>
                <a:spcPts val="700"/>
              </a:spcBef>
              <a:spcAft>
                <a:spcPts val="0"/>
              </a:spcAft>
              <a:buSzPts val="2200"/>
              <a:buChar char="◻"/>
            </a:pPr>
            <a:r>
              <a:rPr lang="en"/>
              <a:t>Client-Server model</a:t>
            </a:r>
            <a:endParaRPr/>
          </a:p>
          <a:p>
            <a:pPr indent="-342900" lvl="1" marL="914400" rtl="0" algn="l">
              <a:spcBef>
                <a:spcPts val="550"/>
              </a:spcBef>
              <a:spcAft>
                <a:spcPts val="0"/>
              </a:spcAft>
              <a:buSzPts val="1800"/>
              <a:buChar char="▶"/>
            </a:pPr>
            <a:r>
              <a:rPr lang="en"/>
              <a:t>Clients request information</a:t>
            </a:r>
            <a:br>
              <a:rPr lang="en"/>
            </a:br>
            <a:r>
              <a:rPr lang="en"/>
              <a:t>from a server</a:t>
            </a:r>
            <a:endParaRPr/>
          </a:p>
          <a:p>
            <a:pPr indent="-342900" lvl="1" marL="914400" rtl="0" algn="l">
              <a:spcBef>
                <a:spcPts val="550"/>
              </a:spcBef>
              <a:spcAft>
                <a:spcPts val="0"/>
              </a:spcAft>
              <a:buSzPts val="1800"/>
              <a:buChar char="▶"/>
            </a:pPr>
            <a:r>
              <a:rPr lang="en"/>
              <a:t>The server responds to </a:t>
            </a:r>
            <a:br>
              <a:rPr lang="en"/>
            </a:br>
            <a:r>
              <a:rPr lang="en"/>
              <a:t>the request</a:t>
            </a:r>
            <a:endParaRPr/>
          </a:p>
        </p:txBody>
      </p:sp>
      <p:sp>
        <p:nvSpPr>
          <p:cNvPr id="191" name="Google Shape;191;p23"/>
          <p:cNvSpPr txBox="1"/>
          <p:nvPr>
            <p:ph idx="12" type="sldNum"/>
          </p:nvPr>
        </p:nvSpPr>
        <p:spPr>
          <a:xfrm>
            <a:off x="0" y="954167"/>
            <a:ext cx="533400" cy="1833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pic>
        <p:nvPicPr>
          <p:cNvPr id="192" name="Google Shape;192;p23"/>
          <p:cNvPicPr preferRelativeResize="0"/>
          <p:nvPr>
            <p:ph idx="2" type="body"/>
          </p:nvPr>
        </p:nvPicPr>
        <p:blipFill rotWithShape="1">
          <a:blip r:embed="rId3">
            <a:alphaModFix/>
          </a:blip>
          <a:srcRect b="0" l="0" r="0" t="0"/>
          <a:stretch/>
        </p:blipFill>
        <p:spPr>
          <a:xfrm>
            <a:off x="4908884" y="2114550"/>
            <a:ext cx="3886200" cy="233172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7" name="Shape 197"/>
        <p:cNvGrpSpPr/>
        <p:nvPr/>
      </p:nvGrpSpPr>
      <p:grpSpPr>
        <a:xfrm>
          <a:off x="0" y="0"/>
          <a:ext cx="0" cy="0"/>
          <a:chOff x="0" y="0"/>
          <a:chExt cx="0" cy="0"/>
        </a:xfrm>
      </p:grpSpPr>
      <p:sp>
        <p:nvSpPr>
          <p:cNvPr id="198" name="Google Shape;198;p24"/>
          <p:cNvSpPr txBox="1"/>
          <p:nvPr>
            <p:ph type="title"/>
          </p:nvPr>
        </p:nvSpPr>
        <p:spPr>
          <a:xfrm>
            <a:off x="609600" y="171450"/>
            <a:ext cx="81534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Clients &amp; Servers (3)</a:t>
            </a:r>
            <a:endParaRPr/>
          </a:p>
        </p:txBody>
      </p:sp>
      <p:sp>
        <p:nvSpPr>
          <p:cNvPr id="199" name="Google Shape;199;p24"/>
          <p:cNvSpPr txBox="1"/>
          <p:nvPr>
            <p:ph idx="1" type="body"/>
          </p:nvPr>
        </p:nvSpPr>
        <p:spPr>
          <a:xfrm>
            <a:off x="609600" y="1192175"/>
            <a:ext cx="388620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Clients (Browser)</a:t>
            </a:r>
            <a:endParaRPr/>
          </a:p>
          <a:p>
            <a:pPr indent="-342900" lvl="1" marL="914400" rtl="0" algn="l">
              <a:spcBef>
                <a:spcPts val="550"/>
              </a:spcBef>
              <a:spcAft>
                <a:spcPts val="0"/>
              </a:spcAft>
              <a:buSzPts val="1800"/>
              <a:buChar char="▶"/>
            </a:pPr>
            <a:r>
              <a:rPr lang="en"/>
              <a:t>Internet Explorer</a:t>
            </a:r>
            <a:endParaRPr/>
          </a:p>
          <a:p>
            <a:pPr indent="-342900" lvl="1" marL="914400" rtl="0" algn="l">
              <a:spcBef>
                <a:spcPts val="550"/>
              </a:spcBef>
              <a:spcAft>
                <a:spcPts val="0"/>
              </a:spcAft>
              <a:buSzPts val="1800"/>
              <a:buChar char="▶"/>
            </a:pPr>
            <a:r>
              <a:rPr lang="en"/>
              <a:t>Chrome</a:t>
            </a:r>
            <a:endParaRPr/>
          </a:p>
          <a:p>
            <a:pPr indent="-342900" lvl="1" marL="914400" rtl="0" algn="l">
              <a:spcBef>
                <a:spcPts val="550"/>
              </a:spcBef>
              <a:spcAft>
                <a:spcPts val="0"/>
              </a:spcAft>
              <a:buSzPts val="1800"/>
              <a:buChar char="▶"/>
            </a:pPr>
            <a:r>
              <a:rPr lang="en"/>
              <a:t>Firefox</a:t>
            </a:r>
            <a:endParaRPr/>
          </a:p>
          <a:p>
            <a:pPr indent="-342900" lvl="1" marL="914400" rtl="0" algn="l">
              <a:spcBef>
                <a:spcPts val="550"/>
              </a:spcBef>
              <a:spcAft>
                <a:spcPts val="0"/>
              </a:spcAft>
              <a:buSzPts val="1800"/>
              <a:buChar char="▶"/>
            </a:pPr>
            <a:r>
              <a:rPr lang="en"/>
              <a:t>Opera</a:t>
            </a:r>
            <a:endParaRPr/>
          </a:p>
        </p:txBody>
      </p:sp>
      <p:sp>
        <p:nvSpPr>
          <p:cNvPr id="200" name="Google Shape;200;p24"/>
          <p:cNvSpPr txBox="1"/>
          <p:nvPr>
            <p:ph idx="2" type="body"/>
          </p:nvPr>
        </p:nvSpPr>
        <p:spPr>
          <a:xfrm>
            <a:off x="4844901" y="1192175"/>
            <a:ext cx="388620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Servers</a:t>
            </a:r>
            <a:endParaRPr/>
          </a:p>
          <a:p>
            <a:pPr indent="-342900" lvl="1" marL="914400" rtl="0" algn="l">
              <a:spcBef>
                <a:spcPts val="550"/>
              </a:spcBef>
              <a:spcAft>
                <a:spcPts val="0"/>
              </a:spcAft>
              <a:buSzPts val="1800"/>
              <a:buChar char="▶"/>
            </a:pPr>
            <a:r>
              <a:rPr lang="en"/>
              <a:t>Apache</a:t>
            </a:r>
            <a:endParaRPr/>
          </a:p>
          <a:p>
            <a:pPr indent="-342900" lvl="1" marL="914400" rtl="0" algn="l">
              <a:spcBef>
                <a:spcPts val="550"/>
              </a:spcBef>
              <a:spcAft>
                <a:spcPts val="0"/>
              </a:spcAft>
              <a:buSzPts val="1800"/>
              <a:buChar char="▶"/>
            </a:pPr>
            <a:r>
              <a:rPr lang="en"/>
              <a:t>Microsoft IIS</a:t>
            </a:r>
            <a:endParaRPr/>
          </a:p>
          <a:p>
            <a:pPr indent="-342900" lvl="1" marL="914400" rtl="0" algn="l">
              <a:spcBef>
                <a:spcPts val="550"/>
              </a:spcBef>
              <a:spcAft>
                <a:spcPts val="0"/>
              </a:spcAft>
              <a:buSzPts val="1800"/>
              <a:buChar char="▶"/>
            </a:pPr>
            <a:r>
              <a:rPr lang="en"/>
              <a:t>Tomcat</a:t>
            </a:r>
            <a:endParaRPr/>
          </a:p>
          <a:p>
            <a:pPr indent="-342900" lvl="1" marL="914400" rtl="0" algn="l">
              <a:spcBef>
                <a:spcPts val="550"/>
              </a:spcBef>
              <a:spcAft>
                <a:spcPts val="0"/>
              </a:spcAft>
              <a:buSzPts val="1800"/>
              <a:buChar char="▶"/>
            </a:pPr>
            <a:r>
              <a:rPr lang="en"/>
              <a:t>Nginx</a:t>
            </a:r>
            <a:endParaRPr/>
          </a:p>
        </p:txBody>
      </p:sp>
      <p:sp>
        <p:nvSpPr>
          <p:cNvPr id="201" name="Google Shape;201;p24"/>
          <p:cNvSpPr txBox="1"/>
          <p:nvPr>
            <p:ph idx="12" type="sldNum"/>
          </p:nvPr>
        </p:nvSpPr>
        <p:spPr>
          <a:xfrm>
            <a:off x="0" y="954167"/>
            <a:ext cx="533400" cy="1833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pic>
        <p:nvPicPr>
          <p:cNvPr descr="Image result for apache web server" id="202" name="Google Shape;202;p24"/>
          <p:cNvPicPr preferRelativeResize="0"/>
          <p:nvPr/>
        </p:nvPicPr>
        <p:blipFill rotWithShape="1">
          <a:blip r:embed="rId3">
            <a:alphaModFix/>
          </a:blip>
          <a:srcRect b="21513" l="0" r="0" t="17157"/>
          <a:stretch/>
        </p:blipFill>
        <p:spPr>
          <a:xfrm>
            <a:off x="7223236" y="1695687"/>
            <a:ext cx="1687483" cy="846175"/>
          </a:xfrm>
          <a:prstGeom prst="rect">
            <a:avLst/>
          </a:prstGeom>
          <a:noFill/>
          <a:ln>
            <a:noFill/>
          </a:ln>
        </p:spPr>
      </p:pic>
      <p:pic>
        <p:nvPicPr>
          <p:cNvPr descr="Image result for iis png" id="203" name="Google Shape;203;p24"/>
          <p:cNvPicPr preferRelativeResize="0"/>
          <p:nvPr/>
        </p:nvPicPr>
        <p:blipFill rotWithShape="1">
          <a:blip r:embed="rId4">
            <a:alphaModFix/>
          </a:blip>
          <a:srcRect b="23580" l="3374" r="0" t="22581"/>
          <a:stretch/>
        </p:blipFill>
        <p:spPr>
          <a:xfrm>
            <a:off x="7419800" y="2703125"/>
            <a:ext cx="1437205" cy="427075"/>
          </a:xfrm>
          <a:prstGeom prst="rect">
            <a:avLst/>
          </a:prstGeom>
          <a:noFill/>
          <a:ln>
            <a:noFill/>
          </a:ln>
        </p:spPr>
      </p:pic>
      <p:pic>
        <p:nvPicPr>
          <p:cNvPr descr="Image result for nginx png" id="204" name="Google Shape;204;p24"/>
          <p:cNvPicPr preferRelativeResize="0"/>
          <p:nvPr/>
        </p:nvPicPr>
        <p:blipFill rotWithShape="1">
          <a:blip r:embed="rId5">
            <a:alphaModFix/>
          </a:blip>
          <a:srcRect b="0" l="0" r="0" t="0"/>
          <a:stretch/>
        </p:blipFill>
        <p:spPr>
          <a:xfrm>
            <a:off x="7405781" y="3386390"/>
            <a:ext cx="1317039" cy="277813"/>
          </a:xfrm>
          <a:prstGeom prst="rect">
            <a:avLst/>
          </a:prstGeom>
          <a:noFill/>
          <a:ln>
            <a:noFill/>
          </a:ln>
        </p:spPr>
      </p:pic>
      <p:pic>
        <p:nvPicPr>
          <p:cNvPr descr="Image result for internet explorer png" id="205" name="Google Shape;205;p24"/>
          <p:cNvPicPr preferRelativeResize="0"/>
          <p:nvPr/>
        </p:nvPicPr>
        <p:blipFill rotWithShape="1">
          <a:blip r:embed="rId6">
            <a:alphaModFix/>
          </a:blip>
          <a:srcRect b="0" l="0" r="0" t="0"/>
          <a:stretch/>
        </p:blipFill>
        <p:spPr>
          <a:xfrm>
            <a:off x="3619868" y="1829653"/>
            <a:ext cx="875943" cy="875943"/>
          </a:xfrm>
          <a:prstGeom prst="rect">
            <a:avLst/>
          </a:prstGeom>
          <a:noFill/>
          <a:ln>
            <a:noFill/>
          </a:ln>
        </p:spPr>
      </p:pic>
      <p:pic>
        <p:nvPicPr>
          <p:cNvPr descr="Image result for opera png" id="206" name="Google Shape;206;p24"/>
          <p:cNvPicPr preferRelativeResize="0"/>
          <p:nvPr/>
        </p:nvPicPr>
        <p:blipFill rotWithShape="1">
          <a:blip r:embed="rId7">
            <a:alphaModFix/>
          </a:blip>
          <a:srcRect b="0" l="0" r="0" t="0"/>
          <a:stretch/>
        </p:blipFill>
        <p:spPr>
          <a:xfrm>
            <a:off x="3619868" y="2705596"/>
            <a:ext cx="875943" cy="875943"/>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1" name="Shape 211"/>
        <p:cNvGrpSpPr/>
        <p:nvPr/>
      </p:nvGrpSpPr>
      <p:grpSpPr>
        <a:xfrm>
          <a:off x="0" y="0"/>
          <a:ext cx="0" cy="0"/>
          <a:chOff x="0" y="0"/>
          <a:chExt cx="0" cy="0"/>
        </a:xfrm>
      </p:grpSpPr>
      <p:sp>
        <p:nvSpPr>
          <p:cNvPr id="212" name="Google Shape;212;p25"/>
          <p:cNvSpPr txBox="1"/>
          <p:nvPr>
            <p:ph type="title"/>
          </p:nvPr>
        </p:nvSpPr>
        <p:spPr>
          <a:xfrm>
            <a:off x="612648" y="171450"/>
            <a:ext cx="81534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Web Components</a:t>
            </a:r>
            <a:endParaRPr/>
          </a:p>
        </p:txBody>
      </p:sp>
      <p:sp>
        <p:nvSpPr>
          <p:cNvPr id="213" name="Google Shape;213;p25"/>
          <p:cNvSpPr txBox="1"/>
          <p:nvPr>
            <p:ph idx="12" type="sldNum"/>
          </p:nvPr>
        </p:nvSpPr>
        <p:spPr>
          <a:xfrm>
            <a:off x="0" y="954167"/>
            <a:ext cx="533400" cy="1833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sp>
        <p:nvSpPr>
          <p:cNvPr id="214" name="Google Shape;214;p25"/>
          <p:cNvSpPr txBox="1"/>
          <p:nvPr>
            <p:ph idx="1" type="body"/>
          </p:nvPr>
        </p:nvSpPr>
        <p:spPr>
          <a:xfrm>
            <a:off x="612648" y="1200150"/>
            <a:ext cx="8153400" cy="337185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Clients and Servers</a:t>
            </a:r>
            <a:endParaRPr/>
          </a:p>
          <a:p>
            <a:pPr indent="-368300" lvl="0" marL="457200" rtl="0" algn="l">
              <a:spcBef>
                <a:spcPts val="700"/>
              </a:spcBef>
              <a:spcAft>
                <a:spcPts val="0"/>
              </a:spcAft>
              <a:buSzPts val="2200"/>
              <a:buChar char="◻"/>
            </a:pPr>
            <a:r>
              <a:rPr b="1" lang="en"/>
              <a:t>Internet Service Providers</a:t>
            </a:r>
            <a:endParaRPr b="1"/>
          </a:p>
          <a:p>
            <a:pPr indent="-368300" lvl="0" marL="457200" rtl="0" algn="l">
              <a:spcBef>
                <a:spcPts val="700"/>
              </a:spcBef>
              <a:spcAft>
                <a:spcPts val="0"/>
              </a:spcAft>
              <a:buSzPts val="2200"/>
              <a:buChar char="◻"/>
            </a:pPr>
            <a:r>
              <a:rPr lang="en"/>
              <a:t>Website Hosting Services</a:t>
            </a:r>
            <a:endParaRPr/>
          </a:p>
          <a:p>
            <a:pPr indent="-368300" lvl="0" marL="457200" rtl="0" algn="l">
              <a:spcBef>
                <a:spcPts val="700"/>
              </a:spcBef>
              <a:spcAft>
                <a:spcPts val="0"/>
              </a:spcAft>
              <a:buSzPts val="2200"/>
              <a:buChar char="◻"/>
            </a:pPr>
            <a:r>
              <a:rPr lang="en"/>
              <a:t>Domain Names, URLs, and IP Addresses</a:t>
            </a:r>
            <a:endParaRPr/>
          </a:p>
          <a:p>
            <a:pPr indent="-368300" lvl="0" marL="457200" rtl="0" algn="l">
              <a:spcBef>
                <a:spcPts val="700"/>
              </a:spcBef>
              <a:spcAft>
                <a:spcPts val="0"/>
              </a:spcAft>
              <a:buSzPts val="2200"/>
              <a:buChar char="◻"/>
            </a:pPr>
            <a:r>
              <a:rPr lang="en"/>
              <a:t>Domain Registrars</a:t>
            </a:r>
            <a:endParaRPr/>
          </a:p>
        </p:txBody>
      </p:sp>
      <p:pic>
        <p:nvPicPr>
          <p:cNvPr descr="C:\Users\Tobis\AppData\Local\Temp\SNAGHTMLcfb31bb.PNG" id="215" name="Google Shape;215;p25"/>
          <p:cNvPicPr preferRelativeResize="0"/>
          <p:nvPr/>
        </p:nvPicPr>
        <p:blipFill rotWithShape="1">
          <a:blip r:embed="rId3">
            <a:alphaModFix/>
          </a:blip>
          <a:srcRect b="0" l="0" r="0" t="0"/>
          <a:stretch/>
        </p:blipFill>
        <p:spPr>
          <a:xfrm>
            <a:off x="5506801" y="1200153"/>
            <a:ext cx="3526951" cy="21536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0" name="Shape 220"/>
        <p:cNvGrpSpPr/>
        <p:nvPr/>
      </p:nvGrpSpPr>
      <p:grpSpPr>
        <a:xfrm>
          <a:off x="0" y="0"/>
          <a:ext cx="0" cy="0"/>
          <a:chOff x="0" y="0"/>
          <a:chExt cx="0" cy="0"/>
        </a:xfrm>
      </p:grpSpPr>
      <p:sp>
        <p:nvSpPr>
          <p:cNvPr id="221" name="Google Shape;221;p26"/>
          <p:cNvSpPr txBox="1"/>
          <p:nvPr>
            <p:ph type="title"/>
          </p:nvPr>
        </p:nvSpPr>
        <p:spPr>
          <a:xfrm>
            <a:off x="609600" y="171450"/>
            <a:ext cx="81534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Internet Service Providers (ISP)</a:t>
            </a:r>
            <a:endParaRPr/>
          </a:p>
        </p:txBody>
      </p:sp>
      <p:sp>
        <p:nvSpPr>
          <p:cNvPr id="222" name="Google Shape;222;p26"/>
          <p:cNvSpPr txBox="1"/>
          <p:nvPr>
            <p:ph idx="1" type="body"/>
          </p:nvPr>
        </p:nvSpPr>
        <p:spPr>
          <a:xfrm>
            <a:off x="609600" y="1192175"/>
            <a:ext cx="518160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b="1" lang="en"/>
              <a:t>Connects clients to the internet</a:t>
            </a:r>
            <a:endParaRPr b="1"/>
          </a:p>
          <a:p>
            <a:pPr indent="-342900" lvl="1" marL="914400" rtl="0" algn="l">
              <a:spcBef>
                <a:spcPts val="550"/>
              </a:spcBef>
              <a:spcAft>
                <a:spcPts val="0"/>
              </a:spcAft>
              <a:buSzPts val="1800"/>
              <a:buChar char="▶"/>
            </a:pPr>
            <a:r>
              <a:rPr lang="en"/>
              <a:t>Businesses (Fiber optic)</a:t>
            </a:r>
            <a:endParaRPr/>
          </a:p>
          <a:p>
            <a:pPr indent="-342900" lvl="1" marL="914400" rtl="0" algn="l">
              <a:spcBef>
                <a:spcPts val="550"/>
              </a:spcBef>
              <a:spcAft>
                <a:spcPts val="0"/>
              </a:spcAft>
              <a:buSzPts val="1800"/>
              <a:buChar char="▶"/>
            </a:pPr>
            <a:r>
              <a:rPr lang="en"/>
              <a:t>Home users (DSL line)</a:t>
            </a:r>
            <a:endParaRPr/>
          </a:p>
          <a:p>
            <a:pPr indent="-342900" lvl="1" marL="914400" rtl="0" algn="l">
              <a:spcBef>
                <a:spcPts val="550"/>
              </a:spcBef>
              <a:spcAft>
                <a:spcPts val="0"/>
              </a:spcAft>
              <a:buSzPts val="1800"/>
              <a:buChar char="▶"/>
            </a:pPr>
            <a:r>
              <a:rPr lang="en"/>
              <a:t>Personal users (mobile data)</a:t>
            </a:r>
            <a:endParaRPr/>
          </a:p>
          <a:p>
            <a:pPr indent="-368300" lvl="0" marL="457200" rtl="0" algn="l">
              <a:spcBef>
                <a:spcPts val="700"/>
              </a:spcBef>
              <a:spcAft>
                <a:spcPts val="0"/>
              </a:spcAft>
              <a:buSzPts val="2200"/>
              <a:buChar char="◻"/>
            </a:pPr>
            <a:r>
              <a:rPr lang="en"/>
              <a:t>Good ISPs</a:t>
            </a:r>
            <a:endParaRPr/>
          </a:p>
          <a:p>
            <a:pPr indent="-342900" lvl="1" marL="914400" rtl="0" algn="l">
              <a:spcBef>
                <a:spcPts val="550"/>
              </a:spcBef>
              <a:spcAft>
                <a:spcPts val="0"/>
              </a:spcAft>
              <a:buSzPts val="1800"/>
              <a:buChar char="▶"/>
            </a:pPr>
            <a:r>
              <a:rPr lang="en"/>
              <a:t>high uptime </a:t>
            </a:r>
            <a:endParaRPr/>
          </a:p>
          <a:p>
            <a:pPr indent="-342900" lvl="1" marL="914400" rtl="0" algn="l">
              <a:spcBef>
                <a:spcPts val="550"/>
              </a:spcBef>
              <a:spcAft>
                <a:spcPts val="0"/>
              </a:spcAft>
              <a:buSzPts val="1800"/>
              <a:buChar char="▶"/>
            </a:pPr>
            <a:r>
              <a:rPr lang="en"/>
              <a:t>fast download and upload speeds </a:t>
            </a:r>
            <a:endParaRPr/>
          </a:p>
          <a:p>
            <a:pPr indent="-342900" lvl="1" marL="914400" rtl="0" algn="l">
              <a:spcBef>
                <a:spcPts val="550"/>
              </a:spcBef>
              <a:spcAft>
                <a:spcPts val="0"/>
              </a:spcAft>
              <a:buSzPts val="1800"/>
              <a:buChar char="▶"/>
            </a:pPr>
            <a:r>
              <a:rPr lang="en"/>
              <a:t>charge a fair price</a:t>
            </a:r>
            <a:endParaRPr/>
          </a:p>
        </p:txBody>
      </p:sp>
      <p:sp>
        <p:nvSpPr>
          <p:cNvPr id="223" name="Google Shape;223;p26"/>
          <p:cNvSpPr txBox="1"/>
          <p:nvPr>
            <p:ph idx="12" type="sldNum"/>
          </p:nvPr>
        </p:nvSpPr>
        <p:spPr>
          <a:xfrm>
            <a:off x="0" y="954167"/>
            <a:ext cx="533400" cy="1833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pic>
        <p:nvPicPr>
          <p:cNvPr descr="C:\Users\Tobis\AppData\Local\Temp\SNAGHTML4c614a9.PNG" id="224" name="Google Shape;224;p26"/>
          <p:cNvPicPr preferRelativeResize="0"/>
          <p:nvPr>
            <p:ph idx="2" type="body"/>
          </p:nvPr>
        </p:nvPicPr>
        <p:blipFill rotWithShape="1">
          <a:blip r:embed="rId3">
            <a:alphaModFix/>
          </a:blip>
          <a:srcRect b="0" l="0" r="0" t="0"/>
          <a:stretch/>
        </p:blipFill>
        <p:spPr>
          <a:xfrm>
            <a:off x="4114800" y="1310462"/>
            <a:ext cx="4586502" cy="25225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9" name="Shape 229"/>
        <p:cNvGrpSpPr/>
        <p:nvPr/>
      </p:nvGrpSpPr>
      <p:grpSpPr>
        <a:xfrm>
          <a:off x="0" y="0"/>
          <a:ext cx="0" cy="0"/>
          <a:chOff x="0" y="0"/>
          <a:chExt cx="0" cy="0"/>
        </a:xfrm>
      </p:grpSpPr>
      <p:sp>
        <p:nvSpPr>
          <p:cNvPr id="230" name="Google Shape;230;p27"/>
          <p:cNvSpPr txBox="1"/>
          <p:nvPr>
            <p:ph type="title"/>
          </p:nvPr>
        </p:nvSpPr>
        <p:spPr>
          <a:xfrm>
            <a:off x="609600" y="171450"/>
            <a:ext cx="81534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Internet Service Providers (ISP) (2)</a:t>
            </a:r>
            <a:endParaRPr/>
          </a:p>
        </p:txBody>
      </p:sp>
      <p:sp>
        <p:nvSpPr>
          <p:cNvPr id="231" name="Google Shape;231;p27"/>
          <p:cNvSpPr txBox="1"/>
          <p:nvPr>
            <p:ph idx="1" type="body"/>
          </p:nvPr>
        </p:nvSpPr>
        <p:spPr>
          <a:xfrm>
            <a:off x="609600" y="1192175"/>
            <a:ext cx="388620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Wired ISPs</a:t>
            </a:r>
            <a:endParaRPr/>
          </a:p>
          <a:p>
            <a:pPr indent="-342900" lvl="1" marL="914400" rtl="0" algn="l">
              <a:spcBef>
                <a:spcPts val="550"/>
              </a:spcBef>
              <a:spcAft>
                <a:spcPts val="0"/>
              </a:spcAft>
              <a:buSzPts val="1800"/>
              <a:buChar char="▶"/>
            </a:pPr>
            <a:r>
              <a:rPr lang="en"/>
              <a:t>KazakhTelecom</a:t>
            </a:r>
            <a:endParaRPr/>
          </a:p>
          <a:p>
            <a:pPr indent="-342900" lvl="1" marL="914400" rtl="0" algn="l">
              <a:spcBef>
                <a:spcPts val="550"/>
              </a:spcBef>
              <a:spcAft>
                <a:spcPts val="0"/>
              </a:spcAft>
              <a:buSzPts val="1800"/>
              <a:buChar char="▶"/>
            </a:pPr>
            <a:r>
              <a:rPr lang="en"/>
              <a:t>AlmaTV</a:t>
            </a:r>
            <a:endParaRPr/>
          </a:p>
          <a:p>
            <a:pPr indent="-368300" lvl="0" marL="457200" rtl="0" algn="l">
              <a:spcBef>
                <a:spcPts val="700"/>
              </a:spcBef>
              <a:spcAft>
                <a:spcPts val="0"/>
              </a:spcAft>
              <a:buSzPts val="2200"/>
              <a:buChar char="◻"/>
            </a:pPr>
            <a:r>
              <a:rPr lang="en"/>
              <a:t>Wireless ISPs</a:t>
            </a:r>
            <a:endParaRPr/>
          </a:p>
          <a:p>
            <a:pPr indent="-342900" lvl="1" marL="914400" rtl="0" algn="l">
              <a:spcBef>
                <a:spcPts val="550"/>
              </a:spcBef>
              <a:spcAft>
                <a:spcPts val="0"/>
              </a:spcAft>
              <a:buSzPts val="1800"/>
              <a:buChar char="▶"/>
            </a:pPr>
            <a:r>
              <a:rPr lang="en"/>
              <a:t>Kcell / Activ</a:t>
            </a:r>
            <a:endParaRPr/>
          </a:p>
          <a:p>
            <a:pPr indent="-342900" lvl="1" marL="914400" rtl="0" algn="l">
              <a:spcBef>
                <a:spcPts val="550"/>
              </a:spcBef>
              <a:spcAft>
                <a:spcPts val="0"/>
              </a:spcAft>
              <a:buSzPts val="1800"/>
              <a:buChar char="▶"/>
            </a:pPr>
            <a:r>
              <a:rPr lang="en"/>
              <a:t>Beeline</a:t>
            </a:r>
            <a:endParaRPr/>
          </a:p>
        </p:txBody>
      </p:sp>
      <p:sp>
        <p:nvSpPr>
          <p:cNvPr id="232" name="Google Shape;232;p27"/>
          <p:cNvSpPr txBox="1"/>
          <p:nvPr>
            <p:ph idx="12" type="sldNum"/>
          </p:nvPr>
        </p:nvSpPr>
        <p:spPr>
          <a:xfrm>
            <a:off x="0" y="954167"/>
            <a:ext cx="533400" cy="1833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pic>
        <p:nvPicPr>
          <p:cNvPr descr="Image result for wireless internet service provider isp" id="233" name="Google Shape;233;p27"/>
          <p:cNvPicPr preferRelativeResize="0"/>
          <p:nvPr>
            <p:ph idx="2" type="body"/>
          </p:nvPr>
        </p:nvPicPr>
        <p:blipFill rotWithShape="1">
          <a:blip r:embed="rId3">
            <a:alphaModFix/>
          </a:blip>
          <a:srcRect b="0" l="0" r="0" t="0"/>
          <a:stretch/>
        </p:blipFill>
        <p:spPr>
          <a:xfrm>
            <a:off x="4845050" y="1611313"/>
            <a:ext cx="3886200" cy="25908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8" name="Shape 238"/>
        <p:cNvGrpSpPr/>
        <p:nvPr/>
      </p:nvGrpSpPr>
      <p:grpSpPr>
        <a:xfrm>
          <a:off x="0" y="0"/>
          <a:ext cx="0" cy="0"/>
          <a:chOff x="0" y="0"/>
          <a:chExt cx="0" cy="0"/>
        </a:xfrm>
      </p:grpSpPr>
      <p:pic>
        <p:nvPicPr>
          <p:cNvPr descr="Image result for Website Hosting" id="239" name="Google Shape;239;p28"/>
          <p:cNvPicPr preferRelativeResize="0"/>
          <p:nvPr/>
        </p:nvPicPr>
        <p:blipFill rotWithShape="1">
          <a:blip r:embed="rId3">
            <a:alphaModFix/>
          </a:blip>
          <a:srcRect b="9726" l="0" r="0" t="8598"/>
          <a:stretch/>
        </p:blipFill>
        <p:spPr>
          <a:xfrm>
            <a:off x="6324600" y="1276350"/>
            <a:ext cx="2587752" cy="1447800"/>
          </a:xfrm>
          <a:prstGeom prst="rect">
            <a:avLst/>
          </a:prstGeom>
          <a:noFill/>
          <a:ln>
            <a:noFill/>
          </a:ln>
        </p:spPr>
      </p:pic>
      <p:sp>
        <p:nvSpPr>
          <p:cNvPr id="240" name="Google Shape;240;p28"/>
          <p:cNvSpPr txBox="1"/>
          <p:nvPr>
            <p:ph type="title"/>
          </p:nvPr>
        </p:nvSpPr>
        <p:spPr>
          <a:xfrm>
            <a:off x="612648" y="171450"/>
            <a:ext cx="81534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Web Components</a:t>
            </a:r>
            <a:endParaRPr/>
          </a:p>
        </p:txBody>
      </p:sp>
      <p:sp>
        <p:nvSpPr>
          <p:cNvPr id="241" name="Google Shape;241;p28"/>
          <p:cNvSpPr txBox="1"/>
          <p:nvPr>
            <p:ph idx="12" type="sldNum"/>
          </p:nvPr>
        </p:nvSpPr>
        <p:spPr>
          <a:xfrm>
            <a:off x="0" y="954167"/>
            <a:ext cx="533400" cy="1833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sp>
        <p:nvSpPr>
          <p:cNvPr id="242" name="Google Shape;242;p28"/>
          <p:cNvSpPr txBox="1"/>
          <p:nvPr>
            <p:ph idx="1" type="body"/>
          </p:nvPr>
        </p:nvSpPr>
        <p:spPr>
          <a:xfrm>
            <a:off x="612648" y="1200150"/>
            <a:ext cx="8153400" cy="3371850"/>
          </a:xfrm>
          <a:prstGeom prst="rect">
            <a:avLst/>
          </a:prstGeom>
          <a:noFill/>
          <a:ln>
            <a:noFill/>
          </a:ln>
        </p:spPr>
        <p:txBody>
          <a:bodyPr anchorCtr="0" anchor="t" bIns="45700" lIns="91425" spcFirstLastPara="1" rIns="91425" wrap="square" tIns="45700">
            <a:noAutofit/>
          </a:bodyPr>
          <a:lstStyle/>
          <a:p>
            <a:pPr indent="-349250" lvl="0" marL="320040" rtl="0" algn="l">
              <a:spcBef>
                <a:spcPts val="700"/>
              </a:spcBef>
              <a:spcAft>
                <a:spcPts val="0"/>
              </a:spcAft>
              <a:buSzPts val="2200"/>
              <a:buChar char="◻"/>
            </a:pPr>
            <a:r>
              <a:rPr lang="en"/>
              <a:t>Clients and Servers</a:t>
            </a:r>
            <a:endParaRPr/>
          </a:p>
          <a:p>
            <a:pPr indent="-349250" lvl="0" marL="320040" rtl="0" algn="l">
              <a:spcBef>
                <a:spcPts val="700"/>
              </a:spcBef>
              <a:spcAft>
                <a:spcPts val="0"/>
              </a:spcAft>
              <a:buSzPts val="2200"/>
              <a:buChar char="◻"/>
            </a:pPr>
            <a:r>
              <a:rPr lang="en"/>
              <a:t>Internet Service Providers</a:t>
            </a:r>
            <a:endParaRPr/>
          </a:p>
          <a:p>
            <a:pPr indent="-349250" lvl="0" marL="320040" rtl="0" algn="l">
              <a:spcBef>
                <a:spcPts val="700"/>
              </a:spcBef>
              <a:spcAft>
                <a:spcPts val="0"/>
              </a:spcAft>
              <a:buSzPts val="2200"/>
              <a:buChar char="◻"/>
            </a:pPr>
            <a:r>
              <a:rPr b="1" lang="en"/>
              <a:t>Website Hosting Services</a:t>
            </a:r>
            <a:endParaRPr b="1"/>
          </a:p>
          <a:p>
            <a:pPr indent="-349250" lvl="0" marL="320040" rtl="0" algn="l">
              <a:spcBef>
                <a:spcPts val="700"/>
              </a:spcBef>
              <a:spcAft>
                <a:spcPts val="0"/>
              </a:spcAft>
              <a:buSzPts val="2200"/>
              <a:buChar char="◻"/>
            </a:pPr>
            <a:r>
              <a:rPr lang="en"/>
              <a:t>Domain Names, URLs, and IP Addresses</a:t>
            </a:r>
            <a:endParaRPr/>
          </a:p>
          <a:p>
            <a:pPr indent="-349250" lvl="0" marL="320040" rtl="0" algn="l">
              <a:spcBef>
                <a:spcPts val="700"/>
              </a:spcBef>
              <a:spcAft>
                <a:spcPts val="0"/>
              </a:spcAft>
              <a:buSzPts val="2200"/>
              <a:buChar char="◻"/>
            </a:pPr>
            <a:r>
              <a:rPr lang="en"/>
              <a:t>Domain Registrars</a:t>
            </a:r>
            <a:endParaRPr/>
          </a:p>
          <a:p>
            <a:pPr indent="-209550" lvl="0" marL="320040" rtl="0" algn="l">
              <a:spcBef>
                <a:spcPts val="700"/>
              </a:spcBef>
              <a:spcAft>
                <a:spcPts val="0"/>
              </a:spcAft>
              <a:buClr>
                <a:schemeClr val="accent2"/>
              </a:buClr>
              <a:buSzPts val="1740"/>
              <a:buFont typeface="Noto Sans Symbols"/>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7" name="Shape 247"/>
        <p:cNvGrpSpPr/>
        <p:nvPr/>
      </p:nvGrpSpPr>
      <p:grpSpPr>
        <a:xfrm>
          <a:off x="0" y="0"/>
          <a:ext cx="0" cy="0"/>
          <a:chOff x="0" y="0"/>
          <a:chExt cx="0" cy="0"/>
        </a:xfrm>
      </p:grpSpPr>
      <p:sp>
        <p:nvSpPr>
          <p:cNvPr id="248" name="Google Shape;248;p29"/>
          <p:cNvSpPr txBox="1"/>
          <p:nvPr>
            <p:ph type="title"/>
          </p:nvPr>
        </p:nvSpPr>
        <p:spPr>
          <a:xfrm>
            <a:off x="612648" y="171450"/>
            <a:ext cx="81534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Web Hosting Services</a:t>
            </a:r>
            <a:endParaRPr/>
          </a:p>
        </p:txBody>
      </p:sp>
      <p:sp>
        <p:nvSpPr>
          <p:cNvPr id="249" name="Google Shape;249;p29"/>
          <p:cNvSpPr txBox="1"/>
          <p:nvPr>
            <p:ph idx="12" type="sldNum"/>
          </p:nvPr>
        </p:nvSpPr>
        <p:spPr>
          <a:xfrm>
            <a:off x="0" y="954167"/>
            <a:ext cx="533400" cy="1833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sp>
        <p:nvSpPr>
          <p:cNvPr id="250" name="Google Shape;250;p29"/>
          <p:cNvSpPr txBox="1"/>
          <p:nvPr>
            <p:ph idx="1" type="body"/>
          </p:nvPr>
        </p:nvSpPr>
        <p:spPr>
          <a:xfrm>
            <a:off x="612648" y="1200150"/>
            <a:ext cx="8153400" cy="337185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b="1" lang="en"/>
              <a:t>Connects websites to the internet</a:t>
            </a:r>
            <a:endParaRPr b="1"/>
          </a:p>
          <a:p>
            <a:pPr indent="-368300" lvl="0" marL="457200" rtl="0" algn="l">
              <a:spcBef>
                <a:spcPts val="700"/>
              </a:spcBef>
              <a:spcAft>
                <a:spcPts val="0"/>
              </a:spcAft>
              <a:buSzPts val="2200"/>
              <a:buChar char="◻"/>
            </a:pPr>
            <a:r>
              <a:rPr lang="en"/>
              <a:t>Provides a wide range of services required to host a website</a:t>
            </a:r>
            <a:endParaRPr/>
          </a:p>
          <a:p>
            <a:pPr indent="-342900" lvl="1" marL="914400" rtl="0" algn="l">
              <a:spcBef>
                <a:spcPts val="550"/>
              </a:spcBef>
              <a:spcAft>
                <a:spcPts val="0"/>
              </a:spcAft>
              <a:buSzPts val="1800"/>
              <a:buChar char="▶"/>
            </a:pPr>
            <a:r>
              <a:rPr lang="en"/>
              <a:t>Simple web hosting</a:t>
            </a:r>
            <a:endParaRPr/>
          </a:p>
          <a:p>
            <a:pPr indent="-342900" lvl="1" marL="914400" rtl="0" algn="l">
              <a:spcBef>
                <a:spcPts val="550"/>
              </a:spcBef>
              <a:spcAft>
                <a:spcPts val="0"/>
              </a:spcAft>
              <a:buSzPts val="1800"/>
              <a:buChar char="▶"/>
            </a:pPr>
            <a:r>
              <a:rPr lang="en"/>
              <a:t>Web hosting + other services</a:t>
            </a:r>
            <a:endParaRPr/>
          </a:p>
        </p:txBody>
      </p:sp>
      <p:pic>
        <p:nvPicPr>
          <p:cNvPr descr="Image result for Web Hosting Services" id="251" name="Google Shape;251;p29"/>
          <p:cNvPicPr preferRelativeResize="0"/>
          <p:nvPr/>
        </p:nvPicPr>
        <p:blipFill rotWithShape="1">
          <a:blip r:embed="rId3">
            <a:alphaModFix/>
          </a:blip>
          <a:srcRect b="0" l="0" r="0" t="0"/>
          <a:stretch/>
        </p:blipFill>
        <p:spPr>
          <a:xfrm>
            <a:off x="5867400" y="2419350"/>
            <a:ext cx="2743200" cy="1322531"/>
          </a:xfrm>
          <a:prstGeom prst="rect">
            <a:avLst/>
          </a:prstGeom>
          <a:noFill/>
          <a:ln>
            <a:noFill/>
          </a:ln>
          <a:effectLst>
            <a:outerShdw blurRad="292100" rotWithShape="0" algn="tl" dir="2700000" dist="139700">
              <a:srgbClr val="333333">
                <a:alpha val="64705"/>
              </a:srgbClr>
            </a:outerShdw>
          </a:effectLst>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6" name="Shape 256"/>
        <p:cNvGrpSpPr/>
        <p:nvPr/>
      </p:nvGrpSpPr>
      <p:grpSpPr>
        <a:xfrm>
          <a:off x="0" y="0"/>
          <a:ext cx="0" cy="0"/>
          <a:chOff x="0" y="0"/>
          <a:chExt cx="0" cy="0"/>
        </a:xfrm>
      </p:grpSpPr>
      <p:sp>
        <p:nvSpPr>
          <p:cNvPr id="257" name="Google Shape;257;p30"/>
          <p:cNvSpPr txBox="1"/>
          <p:nvPr>
            <p:ph type="title"/>
          </p:nvPr>
        </p:nvSpPr>
        <p:spPr>
          <a:xfrm>
            <a:off x="609600" y="171450"/>
            <a:ext cx="81534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Web Hosting Services (2)</a:t>
            </a:r>
            <a:endParaRPr/>
          </a:p>
        </p:txBody>
      </p:sp>
      <p:sp>
        <p:nvSpPr>
          <p:cNvPr id="258" name="Google Shape;258;p30"/>
          <p:cNvSpPr txBox="1"/>
          <p:nvPr>
            <p:ph idx="1" type="body"/>
          </p:nvPr>
        </p:nvSpPr>
        <p:spPr>
          <a:xfrm>
            <a:off x="609600" y="1192175"/>
            <a:ext cx="388620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Networking services</a:t>
            </a:r>
            <a:endParaRPr/>
          </a:p>
          <a:p>
            <a:pPr indent="-342900" lvl="1" marL="914400" rtl="0" algn="l">
              <a:spcBef>
                <a:spcPts val="550"/>
              </a:spcBef>
              <a:spcAft>
                <a:spcPts val="0"/>
              </a:spcAft>
              <a:buSzPts val="1800"/>
              <a:buChar char="▶"/>
            </a:pPr>
            <a:r>
              <a:rPr lang="en"/>
              <a:t>Routers </a:t>
            </a:r>
            <a:endParaRPr/>
          </a:p>
          <a:p>
            <a:pPr indent="-342900" lvl="1" marL="914400" rtl="0" algn="l">
              <a:spcBef>
                <a:spcPts val="550"/>
              </a:spcBef>
              <a:spcAft>
                <a:spcPts val="0"/>
              </a:spcAft>
              <a:buSzPts val="1800"/>
              <a:buChar char="▶"/>
            </a:pPr>
            <a:r>
              <a:rPr lang="en"/>
              <a:t>Bandwidth / connection to internet</a:t>
            </a:r>
            <a:endParaRPr/>
          </a:p>
          <a:p>
            <a:pPr indent="-342900" lvl="1" marL="914400" rtl="0" algn="l">
              <a:spcBef>
                <a:spcPts val="550"/>
              </a:spcBef>
              <a:spcAft>
                <a:spcPts val="0"/>
              </a:spcAft>
              <a:buSzPts val="1800"/>
              <a:buChar char="▶"/>
            </a:pPr>
            <a:r>
              <a:rPr lang="en"/>
              <a:t>Firewall hardware and software</a:t>
            </a:r>
            <a:endParaRPr/>
          </a:p>
        </p:txBody>
      </p:sp>
      <p:sp>
        <p:nvSpPr>
          <p:cNvPr id="259" name="Google Shape;259;p30"/>
          <p:cNvSpPr txBox="1"/>
          <p:nvPr>
            <p:ph idx="2" type="body"/>
          </p:nvPr>
        </p:nvSpPr>
        <p:spPr>
          <a:xfrm>
            <a:off x="4844901" y="1192175"/>
            <a:ext cx="388620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Web server</a:t>
            </a:r>
            <a:endParaRPr/>
          </a:p>
          <a:p>
            <a:pPr indent="-368300" lvl="0" marL="457200" rtl="0" algn="l">
              <a:spcBef>
                <a:spcPts val="700"/>
              </a:spcBef>
              <a:spcAft>
                <a:spcPts val="0"/>
              </a:spcAft>
              <a:buSzPts val="2200"/>
              <a:buChar char="◻"/>
            </a:pPr>
            <a:r>
              <a:rPr lang="en"/>
              <a:t>Email server</a:t>
            </a:r>
            <a:endParaRPr/>
          </a:p>
          <a:p>
            <a:pPr indent="-368300" lvl="0" marL="457200" rtl="0" algn="l">
              <a:spcBef>
                <a:spcPts val="700"/>
              </a:spcBef>
              <a:spcAft>
                <a:spcPts val="0"/>
              </a:spcAft>
              <a:buSzPts val="2200"/>
              <a:buChar char="◻"/>
            </a:pPr>
            <a:r>
              <a:rPr lang="en"/>
              <a:t>Disk space</a:t>
            </a:r>
            <a:endParaRPr/>
          </a:p>
          <a:p>
            <a:pPr indent="-368300" lvl="0" marL="457200" rtl="0" algn="l">
              <a:spcBef>
                <a:spcPts val="700"/>
              </a:spcBef>
              <a:spcAft>
                <a:spcPts val="0"/>
              </a:spcAft>
              <a:buSzPts val="2200"/>
              <a:buChar char="◻"/>
            </a:pPr>
            <a:r>
              <a:rPr lang="en"/>
              <a:t>IT services </a:t>
            </a:r>
            <a:endParaRPr/>
          </a:p>
          <a:p>
            <a:pPr indent="-342900" lvl="1" marL="914400" rtl="0" algn="l">
              <a:spcBef>
                <a:spcPts val="550"/>
              </a:spcBef>
              <a:spcAft>
                <a:spcPts val="0"/>
              </a:spcAft>
              <a:buSzPts val="1800"/>
              <a:buChar char="▶"/>
            </a:pPr>
            <a:r>
              <a:rPr lang="en"/>
              <a:t>(Backups, maintenance)</a:t>
            </a:r>
            <a:endParaRPr/>
          </a:p>
        </p:txBody>
      </p:sp>
      <p:sp>
        <p:nvSpPr>
          <p:cNvPr id="260" name="Google Shape;260;p30"/>
          <p:cNvSpPr txBox="1"/>
          <p:nvPr>
            <p:ph idx="12" type="sldNum"/>
          </p:nvPr>
        </p:nvSpPr>
        <p:spPr>
          <a:xfrm>
            <a:off x="0" y="954167"/>
            <a:ext cx="533400" cy="1833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5" name="Shape 265"/>
        <p:cNvGrpSpPr/>
        <p:nvPr/>
      </p:nvGrpSpPr>
      <p:grpSpPr>
        <a:xfrm>
          <a:off x="0" y="0"/>
          <a:ext cx="0" cy="0"/>
          <a:chOff x="0" y="0"/>
          <a:chExt cx="0" cy="0"/>
        </a:xfrm>
      </p:grpSpPr>
      <p:sp>
        <p:nvSpPr>
          <p:cNvPr id="266" name="Google Shape;266;p31"/>
          <p:cNvSpPr txBox="1"/>
          <p:nvPr>
            <p:ph type="title"/>
          </p:nvPr>
        </p:nvSpPr>
        <p:spPr>
          <a:xfrm>
            <a:off x="609600" y="171450"/>
            <a:ext cx="81534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Web Hosting Services (3)</a:t>
            </a:r>
            <a:endParaRPr/>
          </a:p>
        </p:txBody>
      </p:sp>
      <p:sp>
        <p:nvSpPr>
          <p:cNvPr id="267" name="Google Shape;267;p31"/>
          <p:cNvSpPr txBox="1"/>
          <p:nvPr>
            <p:ph idx="1" type="body"/>
          </p:nvPr>
        </p:nvSpPr>
        <p:spPr>
          <a:xfrm>
            <a:off x="609600" y="1192175"/>
            <a:ext cx="388620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Simple Web Hosting</a:t>
            </a:r>
            <a:endParaRPr/>
          </a:p>
          <a:p>
            <a:pPr indent="-342900" lvl="1" marL="914400" rtl="0" algn="l">
              <a:spcBef>
                <a:spcPts val="550"/>
              </a:spcBef>
              <a:spcAft>
                <a:spcPts val="0"/>
              </a:spcAft>
              <a:buSzPts val="1800"/>
              <a:buChar char="▶"/>
            </a:pPr>
            <a:r>
              <a:rPr lang="en"/>
              <a:t>HostGator</a:t>
            </a:r>
            <a:endParaRPr/>
          </a:p>
          <a:p>
            <a:pPr indent="-342900" lvl="1" marL="914400" rtl="0" algn="l">
              <a:spcBef>
                <a:spcPts val="550"/>
              </a:spcBef>
              <a:spcAft>
                <a:spcPts val="0"/>
              </a:spcAft>
              <a:buSzPts val="1800"/>
              <a:buChar char="▶"/>
            </a:pPr>
            <a:r>
              <a:rPr lang="en"/>
              <a:t>1&amp;1 Web Hosting</a:t>
            </a:r>
            <a:endParaRPr/>
          </a:p>
          <a:p>
            <a:pPr indent="-342900" lvl="1" marL="914400" rtl="0" algn="l">
              <a:spcBef>
                <a:spcPts val="550"/>
              </a:spcBef>
              <a:spcAft>
                <a:spcPts val="0"/>
              </a:spcAft>
              <a:buSzPts val="1800"/>
              <a:buChar char="▶"/>
            </a:pPr>
            <a:r>
              <a:rPr lang="en"/>
              <a:t>GoDaddy</a:t>
            </a:r>
            <a:endParaRPr/>
          </a:p>
        </p:txBody>
      </p:sp>
      <p:sp>
        <p:nvSpPr>
          <p:cNvPr id="268" name="Google Shape;268;p31"/>
          <p:cNvSpPr txBox="1"/>
          <p:nvPr>
            <p:ph idx="2" type="body"/>
          </p:nvPr>
        </p:nvSpPr>
        <p:spPr>
          <a:xfrm>
            <a:off x="4572000" y="1192175"/>
            <a:ext cx="4159101"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Infrastructure Hosting</a:t>
            </a:r>
            <a:endParaRPr/>
          </a:p>
          <a:p>
            <a:pPr indent="-342900" lvl="1" marL="914400" rtl="0" algn="l">
              <a:spcBef>
                <a:spcPts val="550"/>
              </a:spcBef>
              <a:spcAft>
                <a:spcPts val="0"/>
              </a:spcAft>
              <a:buSzPts val="1800"/>
              <a:buChar char="▶"/>
            </a:pPr>
            <a:r>
              <a:rPr lang="en"/>
              <a:t>Amazon Web Services</a:t>
            </a:r>
            <a:endParaRPr/>
          </a:p>
          <a:p>
            <a:pPr indent="-342900" lvl="1" marL="914400" rtl="0" algn="l">
              <a:spcBef>
                <a:spcPts val="550"/>
              </a:spcBef>
              <a:spcAft>
                <a:spcPts val="0"/>
              </a:spcAft>
              <a:buSzPts val="1800"/>
              <a:buChar char="▶"/>
            </a:pPr>
            <a:r>
              <a:rPr lang="en"/>
              <a:t>Google Cloud Platform</a:t>
            </a:r>
            <a:endParaRPr/>
          </a:p>
          <a:p>
            <a:pPr indent="-342900" lvl="1" marL="914400" rtl="0" algn="l">
              <a:spcBef>
                <a:spcPts val="550"/>
              </a:spcBef>
              <a:spcAft>
                <a:spcPts val="0"/>
              </a:spcAft>
              <a:buSzPts val="1800"/>
              <a:buChar char="▶"/>
            </a:pPr>
            <a:r>
              <a:rPr lang="en"/>
              <a:t>Microsoft Azure</a:t>
            </a:r>
            <a:endParaRPr/>
          </a:p>
        </p:txBody>
      </p:sp>
      <p:sp>
        <p:nvSpPr>
          <p:cNvPr id="269" name="Google Shape;269;p31"/>
          <p:cNvSpPr txBox="1"/>
          <p:nvPr>
            <p:ph idx="12" type="sldNum"/>
          </p:nvPr>
        </p:nvSpPr>
        <p:spPr>
          <a:xfrm>
            <a:off x="0" y="954167"/>
            <a:ext cx="533400" cy="1833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4" name="Shape 274"/>
        <p:cNvGrpSpPr/>
        <p:nvPr/>
      </p:nvGrpSpPr>
      <p:grpSpPr>
        <a:xfrm>
          <a:off x="0" y="0"/>
          <a:ext cx="0" cy="0"/>
          <a:chOff x="0" y="0"/>
          <a:chExt cx="0" cy="0"/>
        </a:xfrm>
      </p:grpSpPr>
      <p:sp>
        <p:nvSpPr>
          <p:cNvPr id="275" name="Google Shape;275;p32"/>
          <p:cNvSpPr txBox="1"/>
          <p:nvPr>
            <p:ph type="title"/>
          </p:nvPr>
        </p:nvSpPr>
        <p:spPr>
          <a:xfrm>
            <a:off x="612648" y="171450"/>
            <a:ext cx="81534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Web Components</a:t>
            </a:r>
            <a:endParaRPr/>
          </a:p>
        </p:txBody>
      </p:sp>
      <p:sp>
        <p:nvSpPr>
          <p:cNvPr id="276" name="Google Shape;276;p32"/>
          <p:cNvSpPr txBox="1"/>
          <p:nvPr>
            <p:ph idx="1" type="body"/>
          </p:nvPr>
        </p:nvSpPr>
        <p:spPr>
          <a:xfrm>
            <a:off x="612648" y="1200150"/>
            <a:ext cx="8153400" cy="3371850"/>
          </a:xfrm>
          <a:prstGeom prst="rect">
            <a:avLst/>
          </a:prstGeom>
          <a:noFill/>
          <a:ln>
            <a:noFill/>
          </a:ln>
        </p:spPr>
        <p:txBody>
          <a:bodyPr anchorCtr="0" anchor="t" bIns="45700" lIns="91425" spcFirstLastPara="1" rIns="91425" wrap="square" tIns="45700">
            <a:noAutofit/>
          </a:bodyPr>
          <a:lstStyle/>
          <a:p>
            <a:pPr indent="-349250" lvl="0" marL="320040" rtl="0" algn="l">
              <a:spcBef>
                <a:spcPts val="700"/>
              </a:spcBef>
              <a:spcAft>
                <a:spcPts val="0"/>
              </a:spcAft>
              <a:buSzPts val="2200"/>
              <a:buChar char="◻"/>
            </a:pPr>
            <a:r>
              <a:rPr lang="en"/>
              <a:t>Clients and Servers</a:t>
            </a:r>
            <a:endParaRPr/>
          </a:p>
          <a:p>
            <a:pPr indent="-349250" lvl="0" marL="320040" rtl="0" algn="l">
              <a:spcBef>
                <a:spcPts val="700"/>
              </a:spcBef>
              <a:spcAft>
                <a:spcPts val="0"/>
              </a:spcAft>
              <a:buSzPts val="2200"/>
              <a:buChar char="◻"/>
            </a:pPr>
            <a:r>
              <a:rPr lang="en"/>
              <a:t>Internet Service Providers</a:t>
            </a:r>
            <a:endParaRPr/>
          </a:p>
          <a:p>
            <a:pPr indent="-349250" lvl="0" marL="320040" rtl="0" algn="l">
              <a:spcBef>
                <a:spcPts val="700"/>
              </a:spcBef>
              <a:spcAft>
                <a:spcPts val="0"/>
              </a:spcAft>
              <a:buSzPts val="2200"/>
              <a:buChar char="◻"/>
            </a:pPr>
            <a:r>
              <a:rPr lang="en"/>
              <a:t>Website Hosting Services</a:t>
            </a:r>
            <a:endParaRPr/>
          </a:p>
          <a:p>
            <a:pPr indent="-349250" lvl="0" marL="320040" rtl="0" algn="l">
              <a:spcBef>
                <a:spcPts val="700"/>
              </a:spcBef>
              <a:spcAft>
                <a:spcPts val="0"/>
              </a:spcAft>
              <a:buSzPts val="2200"/>
              <a:buChar char="◻"/>
            </a:pPr>
            <a:r>
              <a:rPr b="1" lang="en"/>
              <a:t>Domain Names, URLs, and IP Addresses</a:t>
            </a:r>
            <a:endParaRPr b="1"/>
          </a:p>
          <a:p>
            <a:pPr indent="-349250" lvl="0" marL="320040" rtl="0" algn="l">
              <a:spcBef>
                <a:spcPts val="700"/>
              </a:spcBef>
              <a:spcAft>
                <a:spcPts val="0"/>
              </a:spcAft>
              <a:buSzPts val="2200"/>
              <a:buChar char="◻"/>
            </a:pPr>
            <a:r>
              <a:rPr lang="en"/>
              <a:t>Domain Registrars</a:t>
            </a:r>
            <a:endParaRPr/>
          </a:p>
          <a:p>
            <a:pPr indent="-209550" lvl="0" marL="320040" rtl="0" algn="l">
              <a:spcBef>
                <a:spcPts val="700"/>
              </a:spcBef>
              <a:spcAft>
                <a:spcPts val="0"/>
              </a:spcAft>
              <a:buClr>
                <a:schemeClr val="accent2"/>
              </a:buClr>
              <a:buSzPts val="1740"/>
              <a:buFont typeface="Noto Sans Symbols"/>
              <a:buNone/>
            </a:pPr>
            <a:r>
              <a:t/>
            </a:r>
            <a:endParaRPr/>
          </a:p>
        </p:txBody>
      </p:sp>
      <p:sp>
        <p:nvSpPr>
          <p:cNvPr id="277" name="Google Shape;277;p32"/>
          <p:cNvSpPr txBox="1"/>
          <p:nvPr>
            <p:ph idx="12" type="sldNum"/>
          </p:nvPr>
        </p:nvSpPr>
        <p:spPr>
          <a:xfrm>
            <a:off x="0" y="954167"/>
            <a:ext cx="533400" cy="1833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pic>
        <p:nvPicPr>
          <p:cNvPr descr="Image result for IP Addresses" id="278" name="Google Shape;278;p32"/>
          <p:cNvPicPr preferRelativeResize="0"/>
          <p:nvPr/>
        </p:nvPicPr>
        <p:blipFill rotWithShape="1">
          <a:blip r:embed="rId3">
            <a:alphaModFix/>
          </a:blip>
          <a:srcRect b="0" l="0" r="0" t="0"/>
          <a:stretch/>
        </p:blipFill>
        <p:spPr>
          <a:xfrm>
            <a:off x="5867400" y="1428750"/>
            <a:ext cx="2409913" cy="1271437"/>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3" name="Shape 283"/>
        <p:cNvGrpSpPr/>
        <p:nvPr/>
      </p:nvGrpSpPr>
      <p:grpSpPr>
        <a:xfrm>
          <a:off x="0" y="0"/>
          <a:ext cx="0" cy="0"/>
          <a:chOff x="0" y="0"/>
          <a:chExt cx="0" cy="0"/>
        </a:xfrm>
      </p:grpSpPr>
      <p:sp>
        <p:nvSpPr>
          <p:cNvPr id="284" name="Google Shape;284;p33"/>
          <p:cNvSpPr txBox="1"/>
          <p:nvPr>
            <p:ph type="title"/>
          </p:nvPr>
        </p:nvSpPr>
        <p:spPr>
          <a:xfrm>
            <a:off x="612648" y="171450"/>
            <a:ext cx="81534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Domains, URLs, and IP Addresses</a:t>
            </a:r>
            <a:endParaRPr/>
          </a:p>
        </p:txBody>
      </p:sp>
      <p:sp>
        <p:nvSpPr>
          <p:cNvPr id="285" name="Google Shape;285;p33"/>
          <p:cNvSpPr txBox="1"/>
          <p:nvPr>
            <p:ph idx="1" type="body"/>
          </p:nvPr>
        </p:nvSpPr>
        <p:spPr>
          <a:xfrm>
            <a:off x="612648" y="1200150"/>
            <a:ext cx="8153400" cy="337185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b="1" lang="en"/>
              <a:t>Domain name</a:t>
            </a:r>
            <a:r>
              <a:rPr lang="en"/>
              <a:t>: The unique name of a computer on the internet</a:t>
            </a:r>
            <a:endParaRPr/>
          </a:p>
          <a:p>
            <a:pPr indent="-342900" lvl="1" marL="914400" rtl="0" algn="l">
              <a:spcBef>
                <a:spcPts val="550"/>
              </a:spcBef>
              <a:spcAft>
                <a:spcPts val="0"/>
              </a:spcAft>
              <a:buSzPts val="1800"/>
              <a:buChar char="▶"/>
            </a:pPr>
            <a:r>
              <a:rPr lang="en"/>
              <a:t>microsoft.com</a:t>
            </a:r>
            <a:endParaRPr/>
          </a:p>
          <a:p>
            <a:pPr indent="-368300" lvl="0" marL="457200" rtl="0" algn="l">
              <a:spcBef>
                <a:spcPts val="700"/>
              </a:spcBef>
              <a:spcAft>
                <a:spcPts val="0"/>
              </a:spcAft>
              <a:buSzPts val="2200"/>
              <a:buChar char="◻"/>
            </a:pPr>
            <a:r>
              <a:rPr b="1" lang="en"/>
              <a:t>Uniform Resource Locator</a:t>
            </a:r>
            <a:r>
              <a:rPr lang="en"/>
              <a:t> (URL): </a:t>
            </a:r>
            <a:endParaRPr/>
          </a:p>
          <a:p>
            <a:pPr indent="-342900" lvl="1" marL="914400" rtl="0" algn="l">
              <a:spcBef>
                <a:spcPts val="550"/>
              </a:spcBef>
              <a:spcAft>
                <a:spcPts val="0"/>
              </a:spcAft>
              <a:buSzPts val="1800"/>
              <a:buFont typeface="Courier New"/>
              <a:buChar char="▶"/>
            </a:pPr>
            <a:r>
              <a:rPr b="1" lang="en">
                <a:solidFill>
                  <a:srgbClr val="FF0000"/>
                </a:solidFill>
                <a:latin typeface="Courier New"/>
                <a:ea typeface="Courier New"/>
                <a:cs typeface="Courier New"/>
                <a:sym typeface="Courier New"/>
              </a:rPr>
              <a:t>http://</a:t>
            </a:r>
            <a:r>
              <a:rPr b="1" lang="en">
                <a:solidFill>
                  <a:srgbClr val="0070C0"/>
                </a:solidFill>
                <a:latin typeface="Courier New"/>
                <a:ea typeface="Courier New"/>
                <a:cs typeface="Courier New"/>
                <a:sym typeface="Courier New"/>
              </a:rPr>
              <a:t>www.microsoft.com/</a:t>
            </a:r>
            <a:r>
              <a:rPr b="1" lang="en">
                <a:solidFill>
                  <a:srgbClr val="00B050"/>
                </a:solidFill>
                <a:latin typeface="Courier New"/>
                <a:ea typeface="Courier New"/>
                <a:cs typeface="Courier New"/>
                <a:sym typeface="Courier New"/>
              </a:rPr>
              <a:t>faqs.html</a:t>
            </a:r>
            <a:endParaRPr b="1">
              <a:latin typeface="Courier New"/>
              <a:ea typeface="Courier New"/>
              <a:cs typeface="Courier New"/>
              <a:sym typeface="Courier New"/>
            </a:endParaRPr>
          </a:p>
          <a:p>
            <a:pPr indent="-368300" lvl="0" marL="457200" rtl="0" algn="l">
              <a:spcBef>
                <a:spcPts val="700"/>
              </a:spcBef>
              <a:spcAft>
                <a:spcPts val="0"/>
              </a:spcAft>
              <a:buSzPts val="2200"/>
              <a:buChar char="◻"/>
            </a:pPr>
            <a:r>
              <a:rPr lang="en"/>
              <a:t>Internet protocol </a:t>
            </a:r>
            <a:r>
              <a:rPr b="1" lang="en"/>
              <a:t>(IP) address</a:t>
            </a:r>
            <a:r>
              <a:rPr lang="en"/>
              <a:t>: Unique address of a computer on a network</a:t>
            </a:r>
            <a:endParaRPr/>
          </a:p>
          <a:p>
            <a:pPr indent="-342900" lvl="1" marL="914400" rtl="0" algn="l">
              <a:spcBef>
                <a:spcPts val="550"/>
              </a:spcBef>
              <a:spcAft>
                <a:spcPts val="0"/>
              </a:spcAft>
              <a:buSzPts val="1800"/>
              <a:buChar char="▶"/>
            </a:pPr>
            <a:r>
              <a:rPr lang="en"/>
              <a:t>192.168.1.1</a:t>
            </a:r>
            <a:endParaRPr/>
          </a:p>
        </p:txBody>
      </p:sp>
      <p:sp>
        <p:nvSpPr>
          <p:cNvPr id="286" name="Google Shape;286;p33"/>
          <p:cNvSpPr txBox="1"/>
          <p:nvPr>
            <p:ph idx="12" type="sldNum"/>
          </p:nvPr>
        </p:nvSpPr>
        <p:spPr>
          <a:xfrm>
            <a:off x="0" y="954167"/>
            <a:ext cx="533400" cy="1833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1" name="Shape 291"/>
        <p:cNvGrpSpPr/>
        <p:nvPr/>
      </p:nvGrpSpPr>
      <p:grpSpPr>
        <a:xfrm>
          <a:off x="0" y="0"/>
          <a:ext cx="0" cy="0"/>
          <a:chOff x="0" y="0"/>
          <a:chExt cx="0" cy="0"/>
        </a:xfrm>
      </p:grpSpPr>
      <p:sp>
        <p:nvSpPr>
          <p:cNvPr id="292" name="Google Shape;292;p34"/>
          <p:cNvSpPr txBox="1"/>
          <p:nvPr>
            <p:ph type="title"/>
          </p:nvPr>
        </p:nvSpPr>
        <p:spPr>
          <a:xfrm>
            <a:off x="612648" y="171450"/>
            <a:ext cx="81534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IP Addresses</a:t>
            </a:r>
            <a:endParaRPr/>
          </a:p>
        </p:txBody>
      </p:sp>
      <p:sp>
        <p:nvSpPr>
          <p:cNvPr id="293" name="Google Shape;293;p34"/>
          <p:cNvSpPr txBox="1"/>
          <p:nvPr>
            <p:ph idx="12" type="sldNum"/>
          </p:nvPr>
        </p:nvSpPr>
        <p:spPr>
          <a:xfrm>
            <a:off x="0" y="954167"/>
            <a:ext cx="533400" cy="1833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sp>
        <p:nvSpPr>
          <p:cNvPr id="294" name="Google Shape;294;p34"/>
          <p:cNvSpPr txBox="1"/>
          <p:nvPr>
            <p:ph idx="1" type="body"/>
          </p:nvPr>
        </p:nvSpPr>
        <p:spPr>
          <a:xfrm>
            <a:off x="612648" y="1200150"/>
            <a:ext cx="8153400" cy="3372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The internet needs addresses to identify different nodes</a:t>
            </a:r>
            <a:endParaRPr/>
          </a:p>
          <a:p>
            <a:pPr indent="-342900" lvl="1" marL="914400" rtl="0" algn="l">
              <a:spcBef>
                <a:spcPts val="550"/>
              </a:spcBef>
              <a:spcAft>
                <a:spcPts val="0"/>
              </a:spcAft>
              <a:buSzPts val="1800"/>
              <a:buChar char="▶"/>
            </a:pPr>
            <a:r>
              <a:rPr lang="en"/>
              <a:t>Similar to how every building in the city has an address</a:t>
            </a:r>
            <a:endParaRPr/>
          </a:p>
          <a:p>
            <a:pPr indent="-368300" lvl="0" marL="457200" rtl="0" algn="l">
              <a:spcBef>
                <a:spcPts val="700"/>
              </a:spcBef>
              <a:spcAft>
                <a:spcPts val="0"/>
              </a:spcAft>
              <a:buSzPts val="2200"/>
              <a:buChar char="◻"/>
            </a:pPr>
            <a:r>
              <a:rPr lang="en"/>
              <a:t>An address used by the Internet Protocol is called an </a:t>
            </a:r>
            <a:r>
              <a:rPr b="1" lang="en"/>
              <a:t>IP address</a:t>
            </a:r>
            <a:endParaRPr b="1"/>
          </a:p>
          <a:p>
            <a:pPr indent="-368300" lvl="0" marL="457200" rtl="0" algn="l">
              <a:spcBef>
                <a:spcPts val="700"/>
              </a:spcBef>
              <a:spcAft>
                <a:spcPts val="0"/>
              </a:spcAft>
              <a:buSzPts val="2200"/>
              <a:buChar char="◻"/>
            </a:pPr>
            <a:r>
              <a:rPr lang="en"/>
              <a:t>Every host on the internet has a unique IP address, made up of four numbers</a:t>
            </a:r>
            <a:endParaRPr/>
          </a:p>
          <a:p>
            <a:pPr indent="-342900" lvl="1" marL="914400" rtl="0" algn="l">
              <a:spcBef>
                <a:spcPts val="550"/>
              </a:spcBef>
              <a:spcAft>
                <a:spcPts val="0"/>
              </a:spcAft>
              <a:buSzPts val="1800"/>
              <a:buChar char="▶"/>
            </a:pPr>
            <a:r>
              <a:rPr lang="en"/>
              <a:t>E.g.. 192.168.10.254, each number is between 0 and 255</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9" name="Shape 299"/>
        <p:cNvGrpSpPr/>
        <p:nvPr/>
      </p:nvGrpSpPr>
      <p:grpSpPr>
        <a:xfrm>
          <a:off x="0" y="0"/>
          <a:ext cx="0" cy="0"/>
          <a:chOff x="0" y="0"/>
          <a:chExt cx="0" cy="0"/>
        </a:xfrm>
      </p:grpSpPr>
      <p:sp>
        <p:nvSpPr>
          <p:cNvPr id="300" name="Google Shape;300;p35"/>
          <p:cNvSpPr txBox="1"/>
          <p:nvPr>
            <p:ph type="title"/>
          </p:nvPr>
        </p:nvSpPr>
        <p:spPr>
          <a:xfrm>
            <a:off x="609600" y="171450"/>
            <a:ext cx="81534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IP Addresses version 4</a:t>
            </a:r>
            <a:endParaRPr/>
          </a:p>
        </p:txBody>
      </p:sp>
      <p:sp>
        <p:nvSpPr>
          <p:cNvPr id="301" name="Google Shape;301;p35"/>
          <p:cNvSpPr txBox="1"/>
          <p:nvPr>
            <p:ph idx="1" type="body"/>
          </p:nvPr>
        </p:nvSpPr>
        <p:spPr>
          <a:xfrm>
            <a:off x="609600" y="1192175"/>
            <a:ext cx="388620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Approximately 4.3 billion IPv4 addresses</a:t>
            </a:r>
            <a:endParaRPr/>
          </a:p>
          <a:p>
            <a:pPr indent="-368300" lvl="0" marL="457200" rtl="0" algn="l">
              <a:spcBef>
                <a:spcPts val="700"/>
              </a:spcBef>
              <a:spcAft>
                <a:spcPts val="0"/>
              </a:spcAft>
              <a:buSzPts val="2200"/>
              <a:buChar char="◻"/>
            </a:pPr>
            <a:r>
              <a:rPr lang="en"/>
              <a:t>IPv4 ran out of addresses in 2015</a:t>
            </a:r>
            <a:endParaRPr/>
          </a:p>
          <a:p>
            <a:pPr indent="-368300" lvl="0" marL="457200" rtl="0" algn="l">
              <a:spcBef>
                <a:spcPts val="700"/>
              </a:spcBef>
              <a:spcAft>
                <a:spcPts val="0"/>
              </a:spcAft>
              <a:buSzPts val="2200"/>
              <a:buChar char="◻"/>
            </a:pPr>
            <a:r>
              <a:rPr lang="en"/>
              <a:t>Limited connecting new clients</a:t>
            </a:r>
            <a:endParaRPr/>
          </a:p>
        </p:txBody>
      </p:sp>
      <p:sp>
        <p:nvSpPr>
          <p:cNvPr id="302" name="Google Shape;302;p35"/>
          <p:cNvSpPr txBox="1"/>
          <p:nvPr>
            <p:ph idx="12" type="sldNum"/>
          </p:nvPr>
        </p:nvSpPr>
        <p:spPr>
          <a:xfrm>
            <a:off x="0" y="954167"/>
            <a:ext cx="533400" cy="1833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pic>
        <p:nvPicPr>
          <p:cNvPr descr="File:Ipv4 address.svg" id="303" name="Google Shape;303;p35"/>
          <p:cNvPicPr preferRelativeResize="0"/>
          <p:nvPr>
            <p:ph idx="2" type="body"/>
          </p:nvPr>
        </p:nvPicPr>
        <p:blipFill rotWithShape="1">
          <a:blip r:embed="rId3">
            <a:alphaModFix/>
          </a:blip>
          <a:srcRect b="0" l="0" r="0" t="0"/>
          <a:stretch/>
        </p:blipFill>
        <p:spPr>
          <a:xfrm>
            <a:off x="4876800" y="1352550"/>
            <a:ext cx="3886200" cy="2331720"/>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8" name="Shape 308"/>
        <p:cNvGrpSpPr/>
        <p:nvPr/>
      </p:nvGrpSpPr>
      <p:grpSpPr>
        <a:xfrm>
          <a:off x="0" y="0"/>
          <a:ext cx="0" cy="0"/>
          <a:chOff x="0" y="0"/>
          <a:chExt cx="0" cy="0"/>
        </a:xfrm>
      </p:grpSpPr>
      <p:sp>
        <p:nvSpPr>
          <p:cNvPr id="309" name="Google Shape;309;p36"/>
          <p:cNvSpPr txBox="1"/>
          <p:nvPr>
            <p:ph type="title"/>
          </p:nvPr>
        </p:nvSpPr>
        <p:spPr>
          <a:xfrm>
            <a:off x="609600" y="171450"/>
            <a:ext cx="81534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IP Addresses version 6</a:t>
            </a:r>
            <a:endParaRPr/>
          </a:p>
        </p:txBody>
      </p:sp>
      <p:sp>
        <p:nvSpPr>
          <p:cNvPr id="310" name="Google Shape;310;p36"/>
          <p:cNvSpPr txBox="1"/>
          <p:nvPr>
            <p:ph idx="1" type="body"/>
          </p:nvPr>
        </p:nvSpPr>
        <p:spPr>
          <a:xfrm>
            <a:off x="609600" y="1192175"/>
            <a:ext cx="4114800" cy="3429000"/>
          </a:xfrm>
          <a:prstGeom prst="rect">
            <a:avLst/>
          </a:prstGeom>
          <a:noFill/>
          <a:ln>
            <a:noFill/>
          </a:ln>
        </p:spPr>
        <p:txBody>
          <a:bodyPr anchorCtr="0" anchor="t" bIns="45700" lIns="91425" spcFirstLastPara="1" rIns="91425" wrap="square" tIns="45700">
            <a:noAutofit/>
          </a:bodyPr>
          <a:lstStyle/>
          <a:p>
            <a:pPr indent="-349250" lvl="0" marL="320040" rtl="0" algn="l">
              <a:spcBef>
                <a:spcPts val="700"/>
              </a:spcBef>
              <a:spcAft>
                <a:spcPts val="0"/>
              </a:spcAft>
              <a:buSzPts val="2200"/>
              <a:buChar char="◻"/>
            </a:pPr>
            <a:r>
              <a:rPr lang="en"/>
              <a:t>IPv6 uses hexadecimal</a:t>
            </a:r>
            <a:endParaRPr/>
          </a:p>
          <a:p>
            <a:pPr indent="-349250" lvl="0" marL="320040" rtl="0" algn="l">
              <a:spcBef>
                <a:spcPts val="700"/>
              </a:spcBef>
              <a:spcAft>
                <a:spcPts val="0"/>
              </a:spcAft>
              <a:buSzPts val="2200"/>
              <a:buChar char="◻"/>
            </a:pPr>
            <a:r>
              <a:rPr lang="en"/>
              <a:t>2^125, or 340 undecillion addresses</a:t>
            </a:r>
            <a:endParaRPr/>
          </a:p>
          <a:p>
            <a:pPr indent="-349250" lvl="0" marL="320040" rtl="0" algn="l">
              <a:spcBef>
                <a:spcPts val="700"/>
              </a:spcBef>
              <a:spcAft>
                <a:spcPts val="0"/>
              </a:spcAft>
              <a:buSzPts val="2200"/>
              <a:buChar char="◻"/>
            </a:pPr>
            <a:r>
              <a:rPr lang="en"/>
              <a:t>69,000 years to scan all the IPv6 addresses scanning one million addresses per second</a:t>
            </a:r>
            <a:endParaRPr/>
          </a:p>
        </p:txBody>
      </p:sp>
      <p:sp>
        <p:nvSpPr>
          <p:cNvPr id="311" name="Google Shape;311;p36"/>
          <p:cNvSpPr txBox="1"/>
          <p:nvPr>
            <p:ph idx="12" type="sldNum"/>
          </p:nvPr>
        </p:nvSpPr>
        <p:spPr>
          <a:xfrm>
            <a:off x="0" y="954167"/>
            <a:ext cx="533400" cy="1833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pic>
        <p:nvPicPr>
          <p:cNvPr descr="File:Ipv6 address leading zeros.svg" id="312" name="Google Shape;312;p36"/>
          <p:cNvPicPr preferRelativeResize="0"/>
          <p:nvPr>
            <p:ph idx="2" type="body"/>
          </p:nvPr>
        </p:nvPicPr>
        <p:blipFill rotWithShape="1">
          <a:blip r:embed="rId3">
            <a:alphaModFix/>
          </a:blip>
          <a:srcRect b="0" l="0" r="0" t="0"/>
          <a:stretch/>
        </p:blipFill>
        <p:spPr>
          <a:xfrm>
            <a:off x="5029200" y="1421230"/>
            <a:ext cx="3886200" cy="2301039"/>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7" name="Shape 317"/>
        <p:cNvGrpSpPr/>
        <p:nvPr/>
      </p:nvGrpSpPr>
      <p:grpSpPr>
        <a:xfrm>
          <a:off x="0" y="0"/>
          <a:ext cx="0" cy="0"/>
          <a:chOff x="0" y="0"/>
          <a:chExt cx="0" cy="0"/>
        </a:xfrm>
      </p:grpSpPr>
      <p:sp>
        <p:nvSpPr>
          <p:cNvPr id="318" name="Google Shape;318;p37"/>
          <p:cNvSpPr txBox="1"/>
          <p:nvPr>
            <p:ph type="title"/>
          </p:nvPr>
        </p:nvSpPr>
        <p:spPr>
          <a:xfrm>
            <a:off x="612648" y="171450"/>
            <a:ext cx="81534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Domain Names</a:t>
            </a:r>
            <a:endParaRPr/>
          </a:p>
        </p:txBody>
      </p:sp>
      <p:sp>
        <p:nvSpPr>
          <p:cNvPr id="319" name="Google Shape;319;p37"/>
          <p:cNvSpPr txBox="1"/>
          <p:nvPr>
            <p:ph idx="12" type="sldNum"/>
          </p:nvPr>
        </p:nvSpPr>
        <p:spPr>
          <a:xfrm>
            <a:off x="0" y="954167"/>
            <a:ext cx="533400" cy="1833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sp>
        <p:nvSpPr>
          <p:cNvPr id="320" name="Google Shape;320;p37"/>
          <p:cNvSpPr txBox="1"/>
          <p:nvPr>
            <p:ph idx="1" type="body"/>
          </p:nvPr>
        </p:nvSpPr>
        <p:spPr>
          <a:xfrm>
            <a:off x="612775" y="1200150"/>
            <a:ext cx="7540625" cy="337185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The numbers in an IP address are</a:t>
            </a:r>
            <a:br>
              <a:rPr lang="en"/>
            </a:br>
            <a:r>
              <a:rPr lang="en"/>
              <a:t>hard to remember, while names </a:t>
            </a:r>
            <a:br>
              <a:rPr lang="en"/>
            </a:br>
            <a:r>
              <a:rPr lang="en"/>
              <a:t>are easier to remember</a:t>
            </a:r>
            <a:endParaRPr/>
          </a:p>
          <a:p>
            <a:pPr indent="-368300" lvl="0" marL="457200" rtl="0" algn="l">
              <a:spcBef>
                <a:spcPts val="700"/>
              </a:spcBef>
              <a:spcAft>
                <a:spcPts val="0"/>
              </a:spcAft>
              <a:buSzPts val="2200"/>
              <a:buChar char="◻"/>
            </a:pPr>
            <a:r>
              <a:rPr lang="en"/>
              <a:t>A domain name is a </a:t>
            </a:r>
            <a:r>
              <a:rPr b="1" lang="en"/>
              <a:t>unique name</a:t>
            </a:r>
            <a:r>
              <a:rPr lang="en"/>
              <a:t> </a:t>
            </a:r>
            <a:br>
              <a:rPr lang="en"/>
            </a:br>
            <a:r>
              <a:rPr lang="en"/>
              <a:t>that identifies a website</a:t>
            </a:r>
            <a:endParaRPr/>
          </a:p>
          <a:p>
            <a:pPr indent="-368300" lvl="0" marL="457200" rtl="0" algn="l">
              <a:spcBef>
                <a:spcPts val="700"/>
              </a:spcBef>
              <a:spcAft>
                <a:spcPts val="0"/>
              </a:spcAft>
              <a:buSzPts val="2200"/>
              <a:buChar char="◻"/>
            </a:pPr>
            <a:r>
              <a:rPr lang="en"/>
              <a:t>Domain Name System (DNS)</a:t>
            </a:r>
            <a:endParaRPr/>
          </a:p>
          <a:p>
            <a:pPr indent="-342900" lvl="1" marL="914400" rtl="0" algn="l">
              <a:spcBef>
                <a:spcPts val="550"/>
              </a:spcBef>
              <a:spcAft>
                <a:spcPts val="0"/>
              </a:spcAft>
              <a:buSzPts val="1800"/>
              <a:buChar char="▶"/>
            </a:pPr>
            <a:r>
              <a:rPr lang="en"/>
              <a:t>a mapping between the human-readable name of a host and its IP address</a:t>
            </a:r>
            <a:endParaRPr/>
          </a:p>
        </p:txBody>
      </p:sp>
      <p:pic>
        <p:nvPicPr>
          <p:cNvPr id="321" name="Google Shape;321;p37"/>
          <p:cNvPicPr preferRelativeResize="0"/>
          <p:nvPr/>
        </p:nvPicPr>
        <p:blipFill rotWithShape="1">
          <a:blip r:embed="rId3">
            <a:alphaModFix/>
          </a:blip>
          <a:srcRect b="0" l="0" r="0" t="0"/>
          <a:stretch/>
        </p:blipFill>
        <p:spPr>
          <a:xfrm>
            <a:off x="5915000" y="1276350"/>
            <a:ext cx="2867892" cy="1752600"/>
          </a:xfrm>
          <a:prstGeom prst="rect">
            <a:avLst/>
          </a:prstGeom>
          <a:noFill/>
          <a:ln>
            <a:noFill/>
          </a:ln>
          <a:effectLst>
            <a:outerShdw blurRad="292100" rotWithShape="0" algn="tl" dir="2700000" dist="139700">
              <a:srgbClr val="333333">
                <a:alpha val="64705"/>
              </a:srgbClr>
            </a:outerShdw>
          </a:effectLst>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6" name="Shape 326"/>
        <p:cNvGrpSpPr/>
        <p:nvPr/>
      </p:nvGrpSpPr>
      <p:grpSpPr>
        <a:xfrm>
          <a:off x="0" y="0"/>
          <a:ext cx="0" cy="0"/>
          <a:chOff x="0" y="0"/>
          <a:chExt cx="0" cy="0"/>
        </a:xfrm>
      </p:grpSpPr>
      <p:sp>
        <p:nvSpPr>
          <p:cNvPr id="327" name="Google Shape;327;p38"/>
          <p:cNvSpPr txBox="1"/>
          <p:nvPr>
            <p:ph type="title"/>
          </p:nvPr>
        </p:nvSpPr>
        <p:spPr>
          <a:xfrm>
            <a:off x="612648" y="171450"/>
            <a:ext cx="81534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Domain Names (2)</a:t>
            </a:r>
            <a:endParaRPr/>
          </a:p>
        </p:txBody>
      </p:sp>
      <p:sp>
        <p:nvSpPr>
          <p:cNvPr id="328" name="Google Shape;328;p38"/>
          <p:cNvSpPr txBox="1"/>
          <p:nvPr>
            <p:ph idx="12" type="sldNum"/>
          </p:nvPr>
        </p:nvSpPr>
        <p:spPr>
          <a:xfrm>
            <a:off x="0" y="954167"/>
            <a:ext cx="533400" cy="1833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sp>
        <p:nvSpPr>
          <p:cNvPr id="329" name="Google Shape;329;p38"/>
          <p:cNvSpPr txBox="1"/>
          <p:nvPr>
            <p:ph idx="1" type="body"/>
          </p:nvPr>
        </p:nvSpPr>
        <p:spPr>
          <a:xfrm>
            <a:off x="612648" y="1200150"/>
            <a:ext cx="8153400" cy="337185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A domain name consists of two or more parts</a:t>
            </a:r>
            <a:endParaRPr/>
          </a:p>
          <a:p>
            <a:pPr indent="-342900" lvl="1" marL="914400" rtl="0" algn="l">
              <a:spcBef>
                <a:spcPts val="550"/>
              </a:spcBef>
              <a:spcAft>
                <a:spcPts val="0"/>
              </a:spcAft>
              <a:buSzPts val="1800"/>
              <a:buChar char="▶"/>
            </a:pPr>
            <a:r>
              <a:rPr lang="en"/>
              <a:t>google.com</a:t>
            </a:r>
            <a:endParaRPr/>
          </a:p>
          <a:p>
            <a:pPr indent="-342900" lvl="1" marL="914400" rtl="0" algn="l">
              <a:spcBef>
                <a:spcPts val="550"/>
              </a:spcBef>
              <a:spcAft>
                <a:spcPts val="0"/>
              </a:spcAft>
              <a:buSzPts val="1800"/>
              <a:buChar char="▶"/>
            </a:pPr>
            <a:r>
              <a:rPr lang="en"/>
              <a:t>do.ektu.kz</a:t>
            </a:r>
            <a:endParaRPr/>
          </a:p>
        </p:txBody>
      </p:sp>
      <p:pic>
        <p:nvPicPr>
          <p:cNvPr descr="C:\Users\Tobis\AppData\Local\Temp\SNAGHTML7c82adf.PNG" id="330" name="Google Shape;330;p38"/>
          <p:cNvPicPr preferRelativeResize="0"/>
          <p:nvPr/>
        </p:nvPicPr>
        <p:blipFill rotWithShape="1">
          <a:blip r:embed="rId3">
            <a:alphaModFix/>
          </a:blip>
          <a:srcRect b="0" l="0" r="0" t="0"/>
          <a:stretch/>
        </p:blipFill>
        <p:spPr>
          <a:xfrm>
            <a:off x="3429000" y="2038350"/>
            <a:ext cx="5181600" cy="1457325"/>
          </a:xfrm>
          <a:prstGeom prst="rect">
            <a:avLst/>
          </a:prstGeom>
          <a:noFill/>
          <a:ln>
            <a:noFill/>
          </a:ln>
          <a:effectLst>
            <a:outerShdw blurRad="292100" rotWithShape="0" algn="tl" dir="2700000" dist="139700">
              <a:srgbClr val="333333">
                <a:alpha val="64705"/>
              </a:srgbClr>
            </a:outerShdw>
          </a:effectLst>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5" name="Shape 335"/>
        <p:cNvGrpSpPr/>
        <p:nvPr/>
      </p:nvGrpSpPr>
      <p:grpSpPr>
        <a:xfrm>
          <a:off x="0" y="0"/>
          <a:ext cx="0" cy="0"/>
          <a:chOff x="0" y="0"/>
          <a:chExt cx="0" cy="0"/>
        </a:xfrm>
      </p:grpSpPr>
      <p:sp>
        <p:nvSpPr>
          <p:cNvPr id="336" name="Google Shape;336;p39"/>
          <p:cNvSpPr txBox="1"/>
          <p:nvPr>
            <p:ph type="title"/>
          </p:nvPr>
        </p:nvSpPr>
        <p:spPr>
          <a:xfrm>
            <a:off x="612648" y="171450"/>
            <a:ext cx="81534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URL</a:t>
            </a:r>
            <a:endParaRPr/>
          </a:p>
        </p:txBody>
      </p:sp>
      <p:sp>
        <p:nvSpPr>
          <p:cNvPr id="337" name="Google Shape;337;p39"/>
          <p:cNvSpPr txBox="1"/>
          <p:nvPr>
            <p:ph idx="12" type="sldNum"/>
          </p:nvPr>
        </p:nvSpPr>
        <p:spPr>
          <a:xfrm>
            <a:off x="0" y="954167"/>
            <a:ext cx="533400" cy="1833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sp>
        <p:nvSpPr>
          <p:cNvPr id="338" name="Google Shape;338;p39"/>
          <p:cNvSpPr txBox="1"/>
          <p:nvPr>
            <p:ph idx="1" type="body"/>
          </p:nvPr>
        </p:nvSpPr>
        <p:spPr>
          <a:xfrm>
            <a:off x="612648" y="1200150"/>
            <a:ext cx="8153400" cy="1676400"/>
          </a:xfrm>
          <a:prstGeom prst="rect">
            <a:avLst/>
          </a:prstGeom>
          <a:noFill/>
          <a:ln>
            <a:noFill/>
          </a:ln>
        </p:spPr>
        <p:txBody>
          <a:bodyPr anchorCtr="0" anchor="t" bIns="45700" lIns="91425" spcFirstLastPara="1" rIns="91425" wrap="square" tIns="45700">
            <a:noAutofit/>
          </a:bodyPr>
          <a:lstStyle/>
          <a:p>
            <a:pPr indent="-349250" lvl="0" marL="320040" rtl="0" algn="l">
              <a:spcBef>
                <a:spcPts val="700"/>
              </a:spcBef>
              <a:spcAft>
                <a:spcPts val="0"/>
              </a:spcAft>
              <a:buSzPts val="2200"/>
              <a:buChar char="◻"/>
            </a:pPr>
            <a:r>
              <a:rPr lang="en"/>
              <a:t>A URL is the complete address of a web page</a:t>
            </a:r>
            <a:endParaRPr/>
          </a:p>
          <a:p>
            <a:pPr indent="-349250" lvl="0" marL="320040" rtl="0" algn="l">
              <a:spcBef>
                <a:spcPts val="700"/>
              </a:spcBef>
              <a:spcAft>
                <a:spcPts val="0"/>
              </a:spcAft>
              <a:buSzPts val="2200"/>
              <a:buChar char="◻"/>
            </a:pPr>
            <a:r>
              <a:rPr lang="en"/>
              <a:t>Every page has a unique URL</a:t>
            </a:r>
            <a:endParaRPr/>
          </a:p>
        </p:txBody>
      </p:sp>
      <p:pic>
        <p:nvPicPr>
          <p:cNvPr id="339" name="Google Shape;339;p39"/>
          <p:cNvPicPr preferRelativeResize="0"/>
          <p:nvPr/>
        </p:nvPicPr>
        <p:blipFill rotWithShape="1">
          <a:blip r:embed="rId3">
            <a:alphaModFix/>
          </a:blip>
          <a:srcRect b="0" l="0" r="0" t="0"/>
          <a:stretch/>
        </p:blipFill>
        <p:spPr>
          <a:xfrm>
            <a:off x="2971800" y="2343150"/>
            <a:ext cx="5715000" cy="1869762"/>
          </a:xfrm>
          <a:prstGeom prst="rect">
            <a:avLst/>
          </a:prstGeom>
          <a:noFill/>
          <a:ln>
            <a:noFill/>
          </a:ln>
          <a:effectLst>
            <a:outerShdw blurRad="292100" rotWithShape="0" algn="tl" dir="2700000" dist="139700">
              <a:srgbClr val="333333">
                <a:alpha val="64705"/>
              </a:srgbClr>
            </a:outerShdw>
          </a:effectLst>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44" name="Shape 344"/>
        <p:cNvGrpSpPr/>
        <p:nvPr/>
      </p:nvGrpSpPr>
      <p:grpSpPr>
        <a:xfrm>
          <a:off x="0" y="0"/>
          <a:ext cx="0" cy="0"/>
          <a:chOff x="0" y="0"/>
          <a:chExt cx="0" cy="0"/>
        </a:xfrm>
      </p:grpSpPr>
      <p:sp>
        <p:nvSpPr>
          <p:cNvPr id="345" name="Google Shape;345;p40"/>
          <p:cNvSpPr txBox="1"/>
          <p:nvPr>
            <p:ph type="title"/>
          </p:nvPr>
        </p:nvSpPr>
        <p:spPr>
          <a:xfrm>
            <a:off x="612648" y="171450"/>
            <a:ext cx="81534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Web Components</a:t>
            </a:r>
            <a:endParaRPr/>
          </a:p>
        </p:txBody>
      </p:sp>
      <p:sp>
        <p:nvSpPr>
          <p:cNvPr id="346" name="Google Shape;346;p40"/>
          <p:cNvSpPr txBox="1"/>
          <p:nvPr>
            <p:ph idx="12" type="sldNum"/>
          </p:nvPr>
        </p:nvSpPr>
        <p:spPr>
          <a:xfrm>
            <a:off x="0" y="954167"/>
            <a:ext cx="533400" cy="1833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sp>
        <p:nvSpPr>
          <p:cNvPr id="347" name="Google Shape;347;p40"/>
          <p:cNvSpPr txBox="1"/>
          <p:nvPr>
            <p:ph idx="1" type="body"/>
          </p:nvPr>
        </p:nvSpPr>
        <p:spPr>
          <a:xfrm>
            <a:off x="612648" y="1200150"/>
            <a:ext cx="8153400" cy="3371850"/>
          </a:xfrm>
          <a:prstGeom prst="rect">
            <a:avLst/>
          </a:prstGeom>
          <a:noFill/>
          <a:ln>
            <a:noFill/>
          </a:ln>
        </p:spPr>
        <p:txBody>
          <a:bodyPr anchorCtr="0" anchor="t" bIns="45700" lIns="91425" spcFirstLastPara="1" rIns="91425" wrap="square" tIns="45700">
            <a:noAutofit/>
          </a:bodyPr>
          <a:lstStyle/>
          <a:p>
            <a:pPr indent="-349250" lvl="0" marL="320040" rtl="0" algn="l">
              <a:spcBef>
                <a:spcPts val="700"/>
              </a:spcBef>
              <a:spcAft>
                <a:spcPts val="0"/>
              </a:spcAft>
              <a:buSzPts val="2200"/>
              <a:buChar char="◻"/>
            </a:pPr>
            <a:r>
              <a:rPr lang="en"/>
              <a:t>Clients and Servers</a:t>
            </a:r>
            <a:endParaRPr/>
          </a:p>
          <a:p>
            <a:pPr indent="-349250" lvl="0" marL="320040" rtl="0" algn="l">
              <a:spcBef>
                <a:spcPts val="700"/>
              </a:spcBef>
              <a:spcAft>
                <a:spcPts val="0"/>
              </a:spcAft>
              <a:buSzPts val="2200"/>
              <a:buChar char="◻"/>
            </a:pPr>
            <a:r>
              <a:rPr lang="en"/>
              <a:t>Internet Service Providers</a:t>
            </a:r>
            <a:endParaRPr/>
          </a:p>
          <a:p>
            <a:pPr indent="-349250" lvl="0" marL="320040" rtl="0" algn="l">
              <a:spcBef>
                <a:spcPts val="700"/>
              </a:spcBef>
              <a:spcAft>
                <a:spcPts val="0"/>
              </a:spcAft>
              <a:buSzPts val="2200"/>
              <a:buChar char="◻"/>
            </a:pPr>
            <a:r>
              <a:rPr lang="en"/>
              <a:t>Website Hosting Services</a:t>
            </a:r>
            <a:endParaRPr/>
          </a:p>
          <a:p>
            <a:pPr indent="-349250" lvl="0" marL="320040" rtl="0" algn="l">
              <a:spcBef>
                <a:spcPts val="700"/>
              </a:spcBef>
              <a:spcAft>
                <a:spcPts val="0"/>
              </a:spcAft>
              <a:buSzPts val="2200"/>
              <a:buChar char="◻"/>
            </a:pPr>
            <a:r>
              <a:rPr lang="en"/>
              <a:t>Domain Names, URLs, and IP Addresses</a:t>
            </a:r>
            <a:endParaRPr/>
          </a:p>
          <a:p>
            <a:pPr indent="-349250" lvl="0" marL="320040" rtl="0" algn="l">
              <a:spcBef>
                <a:spcPts val="700"/>
              </a:spcBef>
              <a:spcAft>
                <a:spcPts val="0"/>
              </a:spcAft>
              <a:buSzPts val="2200"/>
              <a:buChar char="◻"/>
            </a:pPr>
            <a:r>
              <a:rPr b="1" lang="en"/>
              <a:t>Domain Registrars</a:t>
            </a:r>
            <a:endParaRPr b="1"/>
          </a:p>
          <a:p>
            <a:pPr indent="-209550" lvl="0" marL="320040" rtl="0" algn="l">
              <a:spcBef>
                <a:spcPts val="700"/>
              </a:spcBef>
              <a:spcAft>
                <a:spcPts val="0"/>
              </a:spcAft>
              <a:buClr>
                <a:schemeClr val="accent2"/>
              </a:buClr>
              <a:buSzPts val="1740"/>
              <a:buFont typeface="Noto Sans Symbols"/>
              <a:buNone/>
            </a:pPr>
            <a:r>
              <a:t/>
            </a:r>
            <a:endParaRPr/>
          </a:p>
        </p:txBody>
      </p:sp>
      <p:pic>
        <p:nvPicPr>
          <p:cNvPr descr="Image result for domain registration" id="348" name="Google Shape;348;p40"/>
          <p:cNvPicPr preferRelativeResize="0"/>
          <p:nvPr/>
        </p:nvPicPr>
        <p:blipFill rotWithShape="1">
          <a:blip r:embed="rId3">
            <a:alphaModFix/>
          </a:blip>
          <a:srcRect b="0" l="0" r="0" t="0"/>
          <a:stretch/>
        </p:blipFill>
        <p:spPr>
          <a:xfrm>
            <a:off x="6264000" y="1200150"/>
            <a:ext cx="2647550" cy="208862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53" name="Shape 353"/>
        <p:cNvGrpSpPr/>
        <p:nvPr/>
      </p:nvGrpSpPr>
      <p:grpSpPr>
        <a:xfrm>
          <a:off x="0" y="0"/>
          <a:ext cx="0" cy="0"/>
          <a:chOff x="0" y="0"/>
          <a:chExt cx="0" cy="0"/>
        </a:xfrm>
      </p:grpSpPr>
      <p:sp>
        <p:nvSpPr>
          <p:cNvPr id="354" name="Google Shape;354;p41"/>
          <p:cNvSpPr txBox="1"/>
          <p:nvPr>
            <p:ph type="title"/>
          </p:nvPr>
        </p:nvSpPr>
        <p:spPr>
          <a:xfrm>
            <a:off x="609600" y="171450"/>
            <a:ext cx="81534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Domain Registrar</a:t>
            </a:r>
            <a:endParaRPr/>
          </a:p>
        </p:txBody>
      </p:sp>
      <p:sp>
        <p:nvSpPr>
          <p:cNvPr id="355" name="Google Shape;355;p41"/>
          <p:cNvSpPr txBox="1"/>
          <p:nvPr>
            <p:ph idx="1" type="body"/>
          </p:nvPr>
        </p:nvSpPr>
        <p:spPr>
          <a:xfrm>
            <a:off x="609600" y="1192175"/>
            <a:ext cx="4572000" cy="3429000"/>
          </a:xfrm>
          <a:prstGeom prst="rect">
            <a:avLst/>
          </a:prstGeom>
          <a:noFill/>
          <a:ln>
            <a:noFill/>
          </a:ln>
        </p:spPr>
        <p:txBody>
          <a:bodyPr anchorCtr="0" anchor="t" bIns="45700" lIns="91425" spcFirstLastPara="1" rIns="91425" wrap="square" tIns="45700">
            <a:noAutofit/>
          </a:bodyPr>
          <a:lstStyle/>
          <a:p>
            <a:pPr indent="-349250" lvl="0" marL="320040" rtl="0" algn="l">
              <a:spcBef>
                <a:spcPts val="700"/>
              </a:spcBef>
              <a:spcAft>
                <a:spcPts val="0"/>
              </a:spcAft>
              <a:buSzPts val="2200"/>
              <a:buChar char="◻"/>
            </a:pPr>
            <a:r>
              <a:rPr lang="en"/>
              <a:t>A company that provides domain name registration services for a fee</a:t>
            </a:r>
            <a:endParaRPr/>
          </a:p>
          <a:p>
            <a:pPr indent="-349250" lvl="0" marL="320040" rtl="0" algn="l">
              <a:spcBef>
                <a:spcPts val="700"/>
              </a:spcBef>
              <a:spcAft>
                <a:spcPts val="0"/>
              </a:spcAft>
              <a:buSzPts val="2200"/>
              <a:buChar char="◻"/>
            </a:pPr>
            <a:r>
              <a:rPr lang="en"/>
              <a:t>Maintain databases that map domain names to IP addresses</a:t>
            </a:r>
            <a:endParaRPr/>
          </a:p>
          <a:p>
            <a:pPr indent="-349250" lvl="0" marL="320040" rtl="0" algn="l">
              <a:spcBef>
                <a:spcPts val="700"/>
              </a:spcBef>
              <a:spcAft>
                <a:spcPts val="0"/>
              </a:spcAft>
              <a:buSzPts val="2200"/>
              <a:buChar char="◻"/>
            </a:pPr>
            <a:r>
              <a:rPr lang="en"/>
              <a:t>Send the domain information to DNS for lookup</a:t>
            </a:r>
            <a:endParaRPr/>
          </a:p>
        </p:txBody>
      </p:sp>
      <p:sp>
        <p:nvSpPr>
          <p:cNvPr id="356" name="Google Shape;356;p41"/>
          <p:cNvSpPr txBox="1"/>
          <p:nvPr>
            <p:ph idx="12" type="sldNum"/>
          </p:nvPr>
        </p:nvSpPr>
        <p:spPr>
          <a:xfrm>
            <a:off x="0" y="954167"/>
            <a:ext cx="533400" cy="1833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pic>
        <p:nvPicPr>
          <p:cNvPr descr="Image result for domain registrar" id="357" name="Google Shape;357;p41"/>
          <p:cNvPicPr preferRelativeResize="0"/>
          <p:nvPr>
            <p:ph idx="2" type="body"/>
          </p:nvPr>
        </p:nvPicPr>
        <p:blipFill rotWithShape="1">
          <a:blip r:embed="rId3">
            <a:alphaModFix/>
          </a:blip>
          <a:srcRect b="0" l="0" r="0" t="0"/>
          <a:stretch/>
        </p:blipFill>
        <p:spPr>
          <a:xfrm>
            <a:off x="5334000" y="1192175"/>
            <a:ext cx="3429000" cy="34290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2" name="Shape 362"/>
        <p:cNvGrpSpPr/>
        <p:nvPr/>
      </p:nvGrpSpPr>
      <p:grpSpPr>
        <a:xfrm>
          <a:off x="0" y="0"/>
          <a:ext cx="0" cy="0"/>
          <a:chOff x="0" y="0"/>
          <a:chExt cx="0" cy="0"/>
        </a:xfrm>
      </p:grpSpPr>
      <p:pic>
        <p:nvPicPr>
          <p:cNvPr descr="Related image" id="363" name="Google Shape;363;p42"/>
          <p:cNvPicPr preferRelativeResize="0"/>
          <p:nvPr/>
        </p:nvPicPr>
        <p:blipFill rotWithShape="1">
          <a:blip r:embed="rId3">
            <a:alphaModFix/>
          </a:blip>
          <a:srcRect b="0" l="0" r="0" t="0"/>
          <a:stretch/>
        </p:blipFill>
        <p:spPr>
          <a:xfrm>
            <a:off x="6019800" y="1156574"/>
            <a:ext cx="2836296" cy="1893094"/>
          </a:xfrm>
          <a:prstGeom prst="rect">
            <a:avLst/>
          </a:prstGeom>
          <a:noFill/>
          <a:ln>
            <a:noFill/>
          </a:ln>
        </p:spPr>
      </p:pic>
      <p:sp>
        <p:nvSpPr>
          <p:cNvPr id="364" name="Google Shape;364;p42"/>
          <p:cNvSpPr txBox="1"/>
          <p:nvPr>
            <p:ph type="title"/>
          </p:nvPr>
        </p:nvSpPr>
        <p:spPr>
          <a:xfrm>
            <a:off x="612648" y="171450"/>
            <a:ext cx="81534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Launching a Website</a:t>
            </a:r>
            <a:endParaRPr/>
          </a:p>
        </p:txBody>
      </p:sp>
      <p:sp>
        <p:nvSpPr>
          <p:cNvPr id="365" name="Google Shape;365;p42"/>
          <p:cNvSpPr txBox="1"/>
          <p:nvPr>
            <p:ph idx="12" type="sldNum"/>
          </p:nvPr>
        </p:nvSpPr>
        <p:spPr>
          <a:xfrm>
            <a:off x="0" y="954167"/>
            <a:ext cx="533400" cy="1833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sp>
        <p:nvSpPr>
          <p:cNvPr id="366" name="Google Shape;366;p42"/>
          <p:cNvSpPr txBox="1"/>
          <p:nvPr>
            <p:ph idx="1" type="body"/>
          </p:nvPr>
        </p:nvSpPr>
        <p:spPr>
          <a:xfrm>
            <a:off x="612648" y="1200150"/>
            <a:ext cx="8153400" cy="3371850"/>
          </a:xfrm>
          <a:prstGeom prst="rect">
            <a:avLst/>
          </a:prstGeom>
          <a:noFill/>
          <a:ln>
            <a:noFill/>
          </a:ln>
        </p:spPr>
        <p:txBody>
          <a:bodyPr anchorCtr="0" anchor="t" bIns="45700" lIns="91425" spcFirstLastPara="1" rIns="91425" wrap="square" tIns="45700">
            <a:noAutofit/>
          </a:bodyPr>
          <a:lstStyle/>
          <a:p>
            <a:pPr indent="-349250" lvl="0" marL="320040" rtl="0" algn="l">
              <a:spcBef>
                <a:spcPts val="700"/>
              </a:spcBef>
              <a:spcAft>
                <a:spcPts val="0"/>
              </a:spcAft>
              <a:buSzPts val="2200"/>
              <a:buChar char="◻"/>
            </a:pPr>
            <a:r>
              <a:rPr lang="en"/>
              <a:t>Choose a domain name</a:t>
            </a:r>
            <a:endParaRPr/>
          </a:p>
          <a:p>
            <a:pPr indent="-349250" lvl="0" marL="320040" rtl="0" algn="l">
              <a:spcBef>
                <a:spcPts val="700"/>
              </a:spcBef>
              <a:spcAft>
                <a:spcPts val="0"/>
              </a:spcAft>
              <a:buSzPts val="2200"/>
              <a:buChar char="◻"/>
            </a:pPr>
            <a:r>
              <a:rPr lang="en"/>
              <a:t>Register with a domain registrar</a:t>
            </a:r>
            <a:endParaRPr/>
          </a:p>
          <a:p>
            <a:pPr indent="-349250" lvl="0" marL="320040" rtl="0" algn="l">
              <a:spcBef>
                <a:spcPts val="700"/>
              </a:spcBef>
              <a:spcAft>
                <a:spcPts val="0"/>
              </a:spcAft>
              <a:buSzPts val="2200"/>
              <a:buChar char="◻"/>
            </a:pPr>
            <a:r>
              <a:rPr lang="en"/>
              <a:t>Choose a hosting service</a:t>
            </a:r>
            <a:endParaRPr/>
          </a:p>
          <a:p>
            <a:pPr indent="-349250" lvl="0" marL="320040" rtl="0" algn="l">
              <a:spcBef>
                <a:spcPts val="700"/>
              </a:spcBef>
              <a:spcAft>
                <a:spcPts val="0"/>
              </a:spcAft>
              <a:buSzPts val="2200"/>
              <a:buChar char="◻"/>
            </a:pPr>
            <a:r>
              <a:rPr lang="en"/>
              <a:t>Tell the registrar the IP address</a:t>
            </a:r>
            <a:endParaRPr/>
          </a:p>
          <a:p>
            <a:pPr indent="-349250" lvl="0" marL="320040" rtl="0" algn="l">
              <a:spcBef>
                <a:spcPts val="700"/>
              </a:spcBef>
              <a:spcAft>
                <a:spcPts val="0"/>
              </a:spcAft>
              <a:buSzPts val="2200"/>
              <a:buChar char="◻"/>
            </a:pPr>
            <a:r>
              <a:rPr lang="en"/>
              <a:t>Upload the web content to the web server</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71" name="Shape 371"/>
        <p:cNvGrpSpPr/>
        <p:nvPr/>
      </p:nvGrpSpPr>
      <p:grpSpPr>
        <a:xfrm>
          <a:off x="0" y="0"/>
          <a:ext cx="0" cy="0"/>
          <a:chOff x="0" y="0"/>
          <a:chExt cx="0" cy="0"/>
        </a:xfrm>
      </p:grpSpPr>
      <p:sp>
        <p:nvSpPr>
          <p:cNvPr id="372" name="Google Shape;372;p43"/>
          <p:cNvSpPr txBox="1"/>
          <p:nvPr>
            <p:ph type="title"/>
          </p:nvPr>
        </p:nvSpPr>
        <p:spPr>
          <a:xfrm>
            <a:off x="612648" y="171450"/>
            <a:ext cx="81534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Web Components Summary</a:t>
            </a:r>
            <a:endParaRPr/>
          </a:p>
        </p:txBody>
      </p:sp>
      <p:sp>
        <p:nvSpPr>
          <p:cNvPr id="373" name="Google Shape;373;p43"/>
          <p:cNvSpPr txBox="1"/>
          <p:nvPr>
            <p:ph idx="12" type="sldNum"/>
          </p:nvPr>
        </p:nvSpPr>
        <p:spPr>
          <a:xfrm>
            <a:off x="0" y="954167"/>
            <a:ext cx="533400" cy="1833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sp>
        <p:nvSpPr>
          <p:cNvPr id="374" name="Google Shape;374;p43"/>
          <p:cNvSpPr txBox="1"/>
          <p:nvPr>
            <p:ph idx="1" type="body"/>
          </p:nvPr>
        </p:nvSpPr>
        <p:spPr>
          <a:xfrm>
            <a:off x="612648" y="1200150"/>
            <a:ext cx="8153400" cy="3371850"/>
          </a:xfrm>
          <a:prstGeom prst="rect">
            <a:avLst/>
          </a:prstGeom>
          <a:noFill/>
          <a:ln>
            <a:noFill/>
          </a:ln>
        </p:spPr>
        <p:txBody>
          <a:bodyPr anchorCtr="0" anchor="t" bIns="45700" lIns="91425" spcFirstLastPara="1" rIns="91425" wrap="square" tIns="45700">
            <a:noAutofit/>
          </a:bodyPr>
          <a:lstStyle/>
          <a:p>
            <a:pPr indent="-336550" lvl="0" marL="320040" rtl="0" algn="l">
              <a:spcBef>
                <a:spcPts val="700"/>
              </a:spcBef>
              <a:spcAft>
                <a:spcPts val="0"/>
              </a:spcAft>
              <a:buSzPts val="2000"/>
              <a:buChar char="◻"/>
            </a:pPr>
            <a:r>
              <a:rPr lang="en" sz="2000"/>
              <a:t>The web uses a </a:t>
            </a:r>
            <a:r>
              <a:rPr b="1" lang="en" sz="2000"/>
              <a:t>client-server architecture</a:t>
            </a:r>
            <a:endParaRPr b="1" sz="2000"/>
          </a:p>
          <a:p>
            <a:pPr indent="-336550" lvl="0" marL="320040" rtl="0" algn="l">
              <a:spcBef>
                <a:spcPts val="700"/>
              </a:spcBef>
              <a:spcAft>
                <a:spcPts val="0"/>
              </a:spcAft>
              <a:buSzPts val="2000"/>
              <a:buChar char="◻"/>
            </a:pPr>
            <a:r>
              <a:rPr lang="en" sz="2000"/>
              <a:t>Internet Service Providers </a:t>
            </a:r>
            <a:r>
              <a:rPr b="1" lang="en" sz="2000"/>
              <a:t>connect clients</a:t>
            </a:r>
            <a:r>
              <a:rPr lang="en" sz="2000"/>
              <a:t> to the internet</a:t>
            </a:r>
            <a:endParaRPr sz="2000"/>
          </a:p>
          <a:p>
            <a:pPr indent="-336550" lvl="0" marL="320040" rtl="0" algn="l">
              <a:spcBef>
                <a:spcPts val="700"/>
              </a:spcBef>
              <a:spcAft>
                <a:spcPts val="0"/>
              </a:spcAft>
              <a:buSzPts val="2000"/>
              <a:buChar char="◻"/>
            </a:pPr>
            <a:r>
              <a:rPr lang="en" sz="2000"/>
              <a:t>Web hosting services </a:t>
            </a:r>
            <a:r>
              <a:rPr b="1" lang="en" sz="2000"/>
              <a:t>connect websites</a:t>
            </a:r>
            <a:r>
              <a:rPr lang="en" sz="2000"/>
              <a:t> to the internet</a:t>
            </a:r>
            <a:endParaRPr sz="2000"/>
          </a:p>
          <a:p>
            <a:pPr indent="-336550" lvl="0" marL="320040" rtl="0" algn="l">
              <a:spcBef>
                <a:spcPts val="700"/>
              </a:spcBef>
              <a:spcAft>
                <a:spcPts val="0"/>
              </a:spcAft>
              <a:buSzPts val="2000"/>
              <a:buChar char="◻"/>
            </a:pPr>
            <a:r>
              <a:rPr lang="en" sz="2000"/>
              <a:t>A domain name is the </a:t>
            </a:r>
            <a:r>
              <a:rPr b="1" lang="en" sz="2000"/>
              <a:t>unique name</a:t>
            </a:r>
            <a:r>
              <a:rPr lang="en" sz="2000"/>
              <a:t> of a computer on the internet</a:t>
            </a:r>
            <a:endParaRPr sz="2000"/>
          </a:p>
          <a:p>
            <a:pPr indent="-336550" lvl="0" marL="320040" rtl="0" algn="l">
              <a:spcBef>
                <a:spcPts val="700"/>
              </a:spcBef>
              <a:spcAft>
                <a:spcPts val="0"/>
              </a:spcAft>
              <a:buSzPts val="2000"/>
              <a:buChar char="◻"/>
            </a:pPr>
            <a:r>
              <a:rPr lang="en" sz="2000"/>
              <a:t>A URL provides the </a:t>
            </a:r>
            <a:r>
              <a:rPr b="1" lang="en" sz="2000"/>
              <a:t>exact address</a:t>
            </a:r>
            <a:r>
              <a:rPr lang="en" sz="2000"/>
              <a:t> of a specific web page </a:t>
            </a:r>
            <a:endParaRPr sz="2000"/>
          </a:p>
          <a:p>
            <a:pPr indent="-336550" lvl="0" marL="320040" rtl="0" algn="l">
              <a:spcBef>
                <a:spcPts val="700"/>
              </a:spcBef>
              <a:spcAft>
                <a:spcPts val="0"/>
              </a:spcAft>
              <a:buSzPts val="2000"/>
              <a:buChar char="◻"/>
            </a:pPr>
            <a:r>
              <a:rPr lang="en" sz="2000"/>
              <a:t>An IP address is the unique address of a computer on a network</a:t>
            </a:r>
            <a:endParaRPr sz="2000"/>
          </a:p>
          <a:p>
            <a:pPr indent="-336550" lvl="0" marL="320040" rtl="0" algn="l">
              <a:spcBef>
                <a:spcPts val="700"/>
              </a:spcBef>
              <a:spcAft>
                <a:spcPts val="0"/>
              </a:spcAft>
              <a:buSzPts val="2000"/>
              <a:buChar char="◻"/>
            </a:pPr>
            <a:r>
              <a:rPr lang="en" sz="2000"/>
              <a:t>Domain registrars allow users to </a:t>
            </a:r>
            <a:r>
              <a:rPr b="1" lang="en" sz="2000"/>
              <a:t>acquire domain names</a:t>
            </a:r>
            <a:endParaRPr b="1" sz="2000"/>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79" name="Shape 379"/>
        <p:cNvGrpSpPr/>
        <p:nvPr/>
      </p:nvGrpSpPr>
      <p:grpSpPr>
        <a:xfrm>
          <a:off x="0" y="0"/>
          <a:ext cx="0" cy="0"/>
          <a:chOff x="0" y="0"/>
          <a:chExt cx="0" cy="0"/>
        </a:xfrm>
      </p:grpSpPr>
      <p:sp>
        <p:nvSpPr>
          <p:cNvPr id="380" name="Google Shape;380;p44"/>
          <p:cNvSpPr txBox="1"/>
          <p:nvPr>
            <p:ph idx="1" type="body"/>
          </p:nvPr>
        </p:nvSpPr>
        <p:spPr>
          <a:xfrm>
            <a:off x="1371601" y="2057400"/>
            <a:ext cx="7123113" cy="2114550"/>
          </a:xfrm>
          <a:prstGeom prst="rect">
            <a:avLst/>
          </a:prstGeom>
          <a:noFill/>
          <a:ln>
            <a:noFill/>
          </a:ln>
        </p:spPr>
        <p:txBody>
          <a:bodyPr anchorCtr="0" anchor="t" bIns="45700" lIns="91425" spcFirstLastPara="1" rIns="91425" wrap="square" tIns="45700">
            <a:noAutofit/>
          </a:bodyPr>
          <a:lstStyle/>
          <a:p>
            <a:pPr indent="-209550" lvl="0" marL="320040" rtl="0" algn="l">
              <a:spcBef>
                <a:spcPts val="700"/>
              </a:spcBef>
              <a:spcAft>
                <a:spcPts val="0"/>
              </a:spcAft>
              <a:buClr>
                <a:schemeClr val="accent2"/>
              </a:buClr>
              <a:buSzPts val="1680"/>
              <a:buFont typeface="Noto Sans Symbols"/>
              <a:buNone/>
            </a:pPr>
            <a:r>
              <a:rPr lang="en"/>
              <a:t>9.1: Web Components</a:t>
            </a:r>
            <a:endParaRPr/>
          </a:p>
          <a:p>
            <a:pPr indent="-209550" lvl="0" marL="320040" rtl="0" algn="l">
              <a:spcBef>
                <a:spcPts val="700"/>
              </a:spcBef>
              <a:spcAft>
                <a:spcPts val="0"/>
              </a:spcAft>
              <a:buClr>
                <a:schemeClr val="accent2"/>
              </a:buClr>
              <a:buSzPts val="1680"/>
              <a:buFont typeface="Noto Sans Symbols"/>
              <a:buNone/>
            </a:pPr>
            <a:r>
              <a:rPr b="1" lang="en"/>
              <a:t>9.2: Web Data Delivery</a:t>
            </a:r>
            <a:endParaRPr b="1"/>
          </a:p>
          <a:p>
            <a:pPr indent="-209550" lvl="0" marL="320040" rtl="0" algn="l">
              <a:spcBef>
                <a:spcPts val="700"/>
              </a:spcBef>
              <a:spcAft>
                <a:spcPts val="0"/>
              </a:spcAft>
              <a:buClr>
                <a:schemeClr val="accent2"/>
              </a:buClr>
              <a:buSzPts val="1680"/>
              <a:buFont typeface="Noto Sans Symbols"/>
              <a:buNone/>
            </a:pPr>
            <a:r>
              <a:rPr lang="en"/>
              <a:t>9.3: Web Languages</a:t>
            </a:r>
            <a:endParaRPr/>
          </a:p>
        </p:txBody>
      </p:sp>
      <p:sp>
        <p:nvSpPr>
          <p:cNvPr id="381" name="Google Shape;381;p44"/>
          <p:cNvSpPr txBox="1"/>
          <p:nvPr>
            <p:ph type="title"/>
          </p:nvPr>
        </p:nvSpPr>
        <p:spPr>
          <a:xfrm>
            <a:off x="1371600" y="1200150"/>
            <a:ext cx="76200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FFFFFF"/>
              </a:buClr>
              <a:buSzPts val="3600"/>
              <a:buFont typeface="Questrial"/>
              <a:buNone/>
            </a:pPr>
            <a:r>
              <a:rPr lang="en"/>
              <a:t>9.2: Web Data Delivery</a:t>
            </a:r>
            <a:endParaRPr/>
          </a:p>
        </p:txBody>
      </p:sp>
      <p:sp>
        <p:nvSpPr>
          <p:cNvPr id="382" name="Google Shape;382;p44"/>
          <p:cNvSpPr txBox="1"/>
          <p:nvPr>
            <p:ph idx="12" type="sldNum"/>
          </p:nvPr>
        </p:nvSpPr>
        <p:spPr>
          <a:xfrm>
            <a:off x="0" y="1314450"/>
            <a:ext cx="1295400" cy="5262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pic>
        <p:nvPicPr>
          <p:cNvPr descr="https://thumbs.dreamstime.com/thumblarge_1738/17385921.jpg" id="383" name="Google Shape;383;p44"/>
          <p:cNvPicPr preferRelativeResize="0"/>
          <p:nvPr/>
        </p:nvPicPr>
        <p:blipFill rotWithShape="1">
          <a:blip r:embed="rId3">
            <a:alphaModFix/>
          </a:blip>
          <a:srcRect b="0" l="0" r="0" t="0"/>
          <a:stretch/>
        </p:blipFill>
        <p:spPr>
          <a:xfrm>
            <a:off x="5791200" y="2084070"/>
            <a:ext cx="3092824" cy="1971675"/>
          </a:xfrm>
          <a:prstGeom prst="rect">
            <a:avLst/>
          </a:prstGeom>
          <a:noFill/>
          <a:ln>
            <a:noFill/>
          </a:ln>
          <a:effectLst>
            <a:outerShdw blurRad="292100" rotWithShape="0" algn="tl" dir="2700000" dist="139700">
              <a:srgbClr val="333333">
                <a:alpha val="64705"/>
              </a:srgbClr>
            </a:outerShdw>
          </a:effectLst>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88" name="Shape 388"/>
        <p:cNvGrpSpPr/>
        <p:nvPr/>
      </p:nvGrpSpPr>
      <p:grpSpPr>
        <a:xfrm>
          <a:off x="0" y="0"/>
          <a:ext cx="0" cy="0"/>
          <a:chOff x="0" y="0"/>
          <a:chExt cx="0" cy="0"/>
        </a:xfrm>
      </p:grpSpPr>
      <p:sp>
        <p:nvSpPr>
          <p:cNvPr id="389" name="Google Shape;389;p45"/>
          <p:cNvSpPr txBox="1"/>
          <p:nvPr>
            <p:ph type="title"/>
          </p:nvPr>
        </p:nvSpPr>
        <p:spPr>
          <a:xfrm>
            <a:off x="612648" y="171450"/>
            <a:ext cx="81534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9.2: Learning Objectives</a:t>
            </a:r>
            <a:endParaRPr/>
          </a:p>
        </p:txBody>
      </p:sp>
      <p:sp>
        <p:nvSpPr>
          <p:cNvPr id="390" name="Google Shape;390;p45"/>
          <p:cNvSpPr txBox="1"/>
          <p:nvPr>
            <p:ph idx="12" type="sldNum"/>
          </p:nvPr>
        </p:nvSpPr>
        <p:spPr>
          <a:xfrm>
            <a:off x="0" y="954167"/>
            <a:ext cx="533400" cy="1833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sp>
        <p:nvSpPr>
          <p:cNvPr id="391" name="Google Shape;391;p45"/>
          <p:cNvSpPr txBox="1"/>
          <p:nvPr>
            <p:ph idx="1" type="body"/>
          </p:nvPr>
        </p:nvSpPr>
        <p:spPr>
          <a:xfrm>
            <a:off x="612648" y="1200150"/>
            <a:ext cx="8153400" cy="3371850"/>
          </a:xfrm>
          <a:prstGeom prst="rect">
            <a:avLst/>
          </a:prstGeom>
          <a:noFill/>
          <a:ln>
            <a:noFill/>
          </a:ln>
        </p:spPr>
        <p:txBody>
          <a:bodyPr anchorCtr="0" anchor="t" bIns="45700" lIns="91425" spcFirstLastPara="1" rIns="91425" wrap="square" tIns="45700">
            <a:noAutofit/>
          </a:bodyPr>
          <a:lstStyle/>
          <a:p>
            <a:pPr indent="-349250" lvl="0" marL="320040" rtl="0" algn="l">
              <a:spcBef>
                <a:spcPts val="700"/>
              </a:spcBef>
              <a:spcAft>
                <a:spcPts val="0"/>
              </a:spcAft>
              <a:buSzPts val="2200"/>
              <a:buChar char="◻"/>
            </a:pPr>
            <a:r>
              <a:rPr lang="en"/>
              <a:t>Describe what happens when you access a web page</a:t>
            </a:r>
            <a:endParaRPr/>
          </a:p>
          <a:p>
            <a:pPr indent="-349250" lvl="0" marL="320040" rtl="0" algn="l">
              <a:spcBef>
                <a:spcPts val="700"/>
              </a:spcBef>
              <a:spcAft>
                <a:spcPts val="0"/>
              </a:spcAft>
              <a:buSzPts val="2200"/>
              <a:buChar char="◻"/>
            </a:pPr>
            <a:r>
              <a:rPr lang="en"/>
              <a:t>List the protocols uses to move web data</a:t>
            </a:r>
            <a:endParaRPr/>
          </a:p>
          <a:p>
            <a:pPr indent="-349250" lvl="0" marL="320040" rtl="0" algn="l">
              <a:spcBef>
                <a:spcPts val="700"/>
              </a:spcBef>
              <a:spcAft>
                <a:spcPts val="0"/>
              </a:spcAft>
              <a:buSzPts val="2200"/>
              <a:buChar char="◻"/>
            </a:pPr>
            <a:r>
              <a:rPr lang="en"/>
              <a:t>State the limitation of IP</a:t>
            </a:r>
            <a:endParaRPr/>
          </a:p>
          <a:p>
            <a:pPr indent="-349250" lvl="0" marL="320040" rtl="0" algn="l">
              <a:spcBef>
                <a:spcPts val="700"/>
              </a:spcBef>
              <a:spcAft>
                <a:spcPts val="0"/>
              </a:spcAft>
              <a:buSzPts val="2200"/>
              <a:buChar char="◻"/>
            </a:pPr>
            <a:r>
              <a:rPr lang="en"/>
              <a:t>Describe the importance of TCP</a:t>
            </a:r>
            <a:endParaRPr/>
          </a:p>
          <a:p>
            <a:pPr indent="-349250" lvl="0" marL="320040" rtl="0" algn="l">
              <a:spcBef>
                <a:spcPts val="700"/>
              </a:spcBef>
              <a:spcAft>
                <a:spcPts val="0"/>
              </a:spcAft>
              <a:buSzPts val="2200"/>
              <a:buChar char="◻"/>
            </a:pPr>
            <a:r>
              <a:rPr lang="en"/>
              <a:t>Explain how TCP/IP moves data across the internet</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96" name="Shape 396"/>
        <p:cNvGrpSpPr/>
        <p:nvPr/>
      </p:nvGrpSpPr>
      <p:grpSpPr>
        <a:xfrm>
          <a:off x="0" y="0"/>
          <a:ext cx="0" cy="0"/>
          <a:chOff x="0" y="0"/>
          <a:chExt cx="0" cy="0"/>
        </a:xfrm>
      </p:grpSpPr>
      <p:pic>
        <p:nvPicPr>
          <p:cNvPr descr="Image result for sending an email" id="397" name="Google Shape;397;p46"/>
          <p:cNvPicPr preferRelativeResize="0"/>
          <p:nvPr/>
        </p:nvPicPr>
        <p:blipFill rotWithShape="1">
          <a:blip r:embed="rId3">
            <a:alphaModFix/>
          </a:blip>
          <a:srcRect b="0" l="0" r="0" t="0"/>
          <a:stretch/>
        </p:blipFill>
        <p:spPr>
          <a:xfrm>
            <a:off x="6324600" y="1657350"/>
            <a:ext cx="2667000" cy="2000250"/>
          </a:xfrm>
          <a:prstGeom prst="rect">
            <a:avLst/>
          </a:prstGeom>
          <a:noFill/>
          <a:ln>
            <a:noFill/>
          </a:ln>
        </p:spPr>
      </p:pic>
      <p:sp>
        <p:nvSpPr>
          <p:cNvPr id="398" name="Google Shape;398;p46"/>
          <p:cNvSpPr txBox="1"/>
          <p:nvPr>
            <p:ph type="title"/>
          </p:nvPr>
        </p:nvSpPr>
        <p:spPr>
          <a:xfrm>
            <a:off x="612648" y="171450"/>
            <a:ext cx="81534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How does the internet work?</a:t>
            </a:r>
            <a:endParaRPr/>
          </a:p>
        </p:txBody>
      </p:sp>
      <p:sp>
        <p:nvSpPr>
          <p:cNvPr id="399" name="Google Shape;399;p46"/>
          <p:cNvSpPr txBox="1"/>
          <p:nvPr>
            <p:ph idx="12" type="sldNum"/>
          </p:nvPr>
        </p:nvSpPr>
        <p:spPr>
          <a:xfrm>
            <a:off x="0" y="954167"/>
            <a:ext cx="533400" cy="1833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sp>
        <p:nvSpPr>
          <p:cNvPr id="400" name="Google Shape;400;p46"/>
          <p:cNvSpPr txBox="1"/>
          <p:nvPr>
            <p:ph idx="1" type="body"/>
          </p:nvPr>
        </p:nvSpPr>
        <p:spPr>
          <a:xfrm>
            <a:off x="612648" y="1200150"/>
            <a:ext cx="7464552" cy="3371850"/>
          </a:xfrm>
          <a:prstGeom prst="rect">
            <a:avLst/>
          </a:prstGeom>
          <a:noFill/>
          <a:ln>
            <a:noFill/>
          </a:ln>
        </p:spPr>
        <p:txBody>
          <a:bodyPr anchorCtr="0" anchor="t" bIns="45700" lIns="91425" spcFirstLastPara="1" rIns="91425" wrap="square" tIns="45700">
            <a:noAutofit/>
          </a:bodyPr>
          <a:lstStyle/>
          <a:p>
            <a:pPr indent="-349250" lvl="0" marL="320040" rtl="0" algn="l">
              <a:spcBef>
                <a:spcPts val="700"/>
              </a:spcBef>
              <a:spcAft>
                <a:spcPts val="0"/>
              </a:spcAft>
              <a:buSzPts val="2200"/>
              <a:buChar char="◻"/>
            </a:pPr>
            <a:r>
              <a:rPr lang="en"/>
              <a:t>What happens when you visit a web page?</a:t>
            </a:r>
            <a:endParaRPr/>
          </a:p>
          <a:p>
            <a:pPr indent="-349250" lvl="0" marL="320040" rtl="0" algn="l">
              <a:spcBef>
                <a:spcPts val="700"/>
              </a:spcBef>
              <a:spcAft>
                <a:spcPts val="0"/>
              </a:spcAft>
              <a:buSzPts val="2200"/>
              <a:buChar char="◻"/>
            </a:pPr>
            <a:r>
              <a:rPr lang="en"/>
              <a:t>Or send an email?</a:t>
            </a:r>
            <a:endParaRPr/>
          </a:p>
          <a:p>
            <a:pPr indent="-349250" lvl="0" marL="320040" rtl="0" algn="l">
              <a:spcBef>
                <a:spcPts val="700"/>
              </a:spcBef>
              <a:spcAft>
                <a:spcPts val="0"/>
              </a:spcAft>
              <a:buSzPts val="2200"/>
              <a:buChar char="◻"/>
            </a:pPr>
            <a:r>
              <a:rPr lang="en"/>
              <a:t>How does the data know to get</a:t>
            </a:r>
            <a:br>
              <a:rPr lang="en"/>
            </a:br>
            <a:r>
              <a:rPr lang="en"/>
              <a:t>from your computer to the server </a:t>
            </a:r>
            <a:br>
              <a:rPr lang="en"/>
            </a:br>
            <a:r>
              <a:rPr lang="en"/>
              <a:t>or from the server to your computer?</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05" name="Shape 405"/>
        <p:cNvGrpSpPr/>
        <p:nvPr/>
      </p:nvGrpSpPr>
      <p:grpSpPr>
        <a:xfrm>
          <a:off x="0" y="0"/>
          <a:ext cx="0" cy="0"/>
          <a:chOff x="0" y="0"/>
          <a:chExt cx="0" cy="0"/>
        </a:xfrm>
      </p:grpSpPr>
      <p:sp>
        <p:nvSpPr>
          <p:cNvPr id="406" name="Google Shape;406;p47"/>
          <p:cNvSpPr txBox="1"/>
          <p:nvPr>
            <p:ph type="title"/>
          </p:nvPr>
        </p:nvSpPr>
        <p:spPr>
          <a:xfrm>
            <a:off x="609600" y="171450"/>
            <a:ext cx="81534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A Visualization of Internet from 2006</a:t>
            </a:r>
            <a:endParaRPr/>
          </a:p>
        </p:txBody>
      </p:sp>
      <p:pic>
        <p:nvPicPr>
          <p:cNvPr descr="https://upload.wikimedia.org/wikipedia/commons/3/3f/Internet_map_1024_-_transparent%2C_inverted.png" id="407" name="Google Shape;407;p47"/>
          <p:cNvPicPr preferRelativeResize="0"/>
          <p:nvPr>
            <p:ph idx="1" type="body"/>
          </p:nvPr>
        </p:nvPicPr>
        <p:blipFill rotWithShape="1">
          <a:blip r:embed="rId3">
            <a:alphaModFix/>
          </a:blip>
          <a:srcRect b="0" l="0" r="0" t="0"/>
          <a:stretch/>
        </p:blipFill>
        <p:spPr>
          <a:xfrm>
            <a:off x="865135" y="1219148"/>
            <a:ext cx="3375130" cy="3375130"/>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descr="C:\Users\Tobis\AppData\Local\Temp\SNAGHTML8d4dddc.PNG" id="408" name="Google Shape;408;p47"/>
          <p:cNvPicPr preferRelativeResize="0"/>
          <p:nvPr>
            <p:ph idx="2" type="body"/>
          </p:nvPr>
        </p:nvPicPr>
        <p:blipFill rotWithShape="1">
          <a:blip r:embed="rId4">
            <a:alphaModFix/>
          </a:blip>
          <a:srcRect b="0" l="44880" r="-1" t="1571"/>
          <a:stretch/>
        </p:blipFill>
        <p:spPr>
          <a:xfrm>
            <a:off x="5100561" y="1246081"/>
            <a:ext cx="3375177" cy="3375131"/>
          </a:xfrm>
          <a:prstGeom prst="rect">
            <a:avLst/>
          </a:prstGeom>
          <a:noFill/>
          <a:ln>
            <a:noFill/>
          </a:ln>
        </p:spPr>
      </p:pic>
      <p:sp>
        <p:nvSpPr>
          <p:cNvPr id="409" name="Google Shape;409;p47"/>
          <p:cNvSpPr txBox="1"/>
          <p:nvPr>
            <p:ph idx="12" type="sldNum"/>
          </p:nvPr>
        </p:nvSpPr>
        <p:spPr>
          <a:xfrm>
            <a:off x="0" y="954167"/>
            <a:ext cx="533400" cy="1833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14" name="Shape 414"/>
        <p:cNvGrpSpPr/>
        <p:nvPr/>
      </p:nvGrpSpPr>
      <p:grpSpPr>
        <a:xfrm>
          <a:off x="0" y="0"/>
          <a:ext cx="0" cy="0"/>
          <a:chOff x="0" y="0"/>
          <a:chExt cx="0" cy="0"/>
        </a:xfrm>
      </p:grpSpPr>
      <p:sp>
        <p:nvSpPr>
          <p:cNvPr id="415" name="Google Shape;415;p48"/>
          <p:cNvSpPr txBox="1"/>
          <p:nvPr>
            <p:ph type="title"/>
          </p:nvPr>
        </p:nvSpPr>
        <p:spPr>
          <a:xfrm>
            <a:off x="612648" y="171450"/>
            <a:ext cx="81534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Internet, Packets, and Routing</a:t>
            </a:r>
            <a:endParaRPr/>
          </a:p>
        </p:txBody>
      </p:sp>
      <p:sp>
        <p:nvSpPr>
          <p:cNvPr id="416" name="Google Shape;416;p48"/>
          <p:cNvSpPr txBox="1"/>
          <p:nvPr>
            <p:ph idx="1" type="body"/>
          </p:nvPr>
        </p:nvSpPr>
        <p:spPr>
          <a:xfrm>
            <a:off x="612648" y="1200150"/>
            <a:ext cx="8153400" cy="3371850"/>
          </a:xfrm>
          <a:prstGeom prst="rect">
            <a:avLst/>
          </a:prstGeom>
          <a:noFill/>
          <a:ln>
            <a:noFill/>
          </a:ln>
        </p:spPr>
        <p:txBody>
          <a:bodyPr anchorCtr="0" anchor="t" bIns="45700" lIns="91425" spcFirstLastPara="1" rIns="91425" wrap="square" tIns="45700">
            <a:noAutofit/>
          </a:bodyPr>
          <a:lstStyle/>
          <a:p>
            <a:pPr indent="-349250" lvl="0" marL="320040" rtl="0" algn="l">
              <a:spcBef>
                <a:spcPts val="700"/>
              </a:spcBef>
              <a:spcAft>
                <a:spcPts val="0"/>
              </a:spcAft>
              <a:buSzPts val="2200"/>
              <a:buChar char="◻"/>
            </a:pPr>
            <a:r>
              <a:rPr b="1" lang="en"/>
              <a:t>Internet </a:t>
            </a:r>
            <a:r>
              <a:rPr lang="en"/>
              <a:t>- is a network of computer networks</a:t>
            </a:r>
            <a:endParaRPr/>
          </a:p>
          <a:p>
            <a:pPr indent="-349250" lvl="0" marL="320040" rtl="0" algn="l">
              <a:spcBef>
                <a:spcPts val="700"/>
              </a:spcBef>
              <a:spcAft>
                <a:spcPts val="0"/>
              </a:spcAft>
              <a:buSzPts val="2200"/>
              <a:buChar char="◻"/>
            </a:pPr>
            <a:r>
              <a:rPr b="1" lang="en"/>
              <a:t>Routers </a:t>
            </a:r>
            <a:r>
              <a:rPr lang="en"/>
              <a:t>- transmit data in packets using the Internet Protocol (IP)</a:t>
            </a:r>
            <a:endParaRPr/>
          </a:p>
          <a:p>
            <a:pPr indent="-349250" lvl="0" marL="320040" rtl="0" algn="l">
              <a:spcBef>
                <a:spcPts val="700"/>
              </a:spcBef>
              <a:spcAft>
                <a:spcPts val="0"/>
              </a:spcAft>
              <a:buSzPts val="2200"/>
              <a:buChar char="◻"/>
            </a:pPr>
            <a:r>
              <a:rPr b="1" lang="en"/>
              <a:t>Packet </a:t>
            </a:r>
            <a:r>
              <a:rPr lang="en"/>
              <a:t>– a unit of packaged information</a:t>
            </a:r>
            <a:endParaRPr/>
          </a:p>
          <a:p>
            <a:pPr indent="-349250" lvl="0" marL="320040" rtl="0" algn="l">
              <a:spcBef>
                <a:spcPts val="700"/>
              </a:spcBef>
              <a:spcAft>
                <a:spcPts val="0"/>
              </a:spcAft>
              <a:buSzPts val="2200"/>
              <a:buChar char="◻"/>
            </a:pPr>
            <a:r>
              <a:rPr b="1" lang="en"/>
              <a:t>Routing </a:t>
            </a:r>
            <a:r>
              <a:rPr lang="en"/>
              <a:t>– process of moving packets from one node (computer device) to another</a:t>
            </a:r>
            <a:endParaRPr/>
          </a:p>
        </p:txBody>
      </p:sp>
      <p:sp>
        <p:nvSpPr>
          <p:cNvPr id="417" name="Google Shape;417;p48"/>
          <p:cNvSpPr txBox="1"/>
          <p:nvPr>
            <p:ph idx="12" type="sldNum"/>
          </p:nvPr>
        </p:nvSpPr>
        <p:spPr>
          <a:xfrm>
            <a:off x="0" y="954167"/>
            <a:ext cx="533400" cy="1833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22" name="Shape 422"/>
        <p:cNvGrpSpPr/>
        <p:nvPr/>
      </p:nvGrpSpPr>
      <p:grpSpPr>
        <a:xfrm>
          <a:off x="0" y="0"/>
          <a:ext cx="0" cy="0"/>
          <a:chOff x="0" y="0"/>
          <a:chExt cx="0" cy="0"/>
        </a:xfrm>
      </p:grpSpPr>
      <p:sp>
        <p:nvSpPr>
          <p:cNvPr id="423" name="Google Shape;423;p49"/>
          <p:cNvSpPr txBox="1"/>
          <p:nvPr>
            <p:ph type="title"/>
          </p:nvPr>
        </p:nvSpPr>
        <p:spPr>
          <a:xfrm>
            <a:off x="612648" y="171450"/>
            <a:ext cx="81534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Sending/Receiving Data: HTTP</a:t>
            </a:r>
            <a:endParaRPr/>
          </a:p>
        </p:txBody>
      </p:sp>
      <p:sp>
        <p:nvSpPr>
          <p:cNvPr id="424" name="Google Shape;424;p49"/>
          <p:cNvSpPr txBox="1"/>
          <p:nvPr>
            <p:ph idx="12" type="sldNum"/>
          </p:nvPr>
        </p:nvSpPr>
        <p:spPr>
          <a:xfrm>
            <a:off x="0" y="954167"/>
            <a:ext cx="533400" cy="1833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sp>
        <p:nvSpPr>
          <p:cNvPr id="425" name="Google Shape;425;p49"/>
          <p:cNvSpPr txBox="1"/>
          <p:nvPr>
            <p:ph idx="1" type="body"/>
          </p:nvPr>
        </p:nvSpPr>
        <p:spPr>
          <a:xfrm>
            <a:off x="612648" y="1200150"/>
            <a:ext cx="8153400" cy="2362200"/>
          </a:xfrm>
          <a:prstGeom prst="rect">
            <a:avLst/>
          </a:prstGeom>
          <a:noFill/>
          <a:ln>
            <a:noFill/>
          </a:ln>
        </p:spPr>
        <p:txBody>
          <a:bodyPr anchorCtr="0" anchor="t" bIns="45700" lIns="91425" spcFirstLastPara="1" rIns="91425" wrap="square" tIns="45700">
            <a:noAutofit/>
          </a:bodyPr>
          <a:lstStyle/>
          <a:p>
            <a:pPr indent="-349250" lvl="0" marL="320040" rtl="0" algn="l">
              <a:spcBef>
                <a:spcPts val="700"/>
              </a:spcBef>
              <a:spcAft>
                <a:spcPts val="0"/>
              </a:spcAft>
              <a:buSzPts val="2200"/>
              <a:buChar char="◻"/>
            </a:pPr>
            <a:r>
              <a:rPr lang="en"/>
              <a:t>A client </a:t>
            </a:r>
            <a:r>
              <a:rPr b="1" lang="en"/>
              <a:t>initiates </a:t>
            </a:r>
            <a:r>
              <a:rPr lang="en"/>
              <a:t>an HTTP </a:t>
            </a:r>
            <a:r>
              <a:rPr b="1" lang="en"/>
              <a:t>request</a:t>
            </a:r>
            <a:endParaRPr b="1"/>
          </a:p>
          <a:p>
            <a:pPr indent="-349250" lvl="0" marL="320040" rtl="0" algn="l">
              <a:spcBef>
                <a:spcPts val="700"/>
              </a:spcBef>
              <a:spcAft>
                <a:spcPts val="0"/>
              </a:spcAft>
              <a:buSzPts val="2200"/>
              <a:buChar char="◻"/>
            </a:pPr>
            <a:r>
              <a:rPr lang="en"/>
              <a:t>The server </a:t>
            </a:r>
            <a:r>
              <a:rPr b="1" lang="en"/>
              <a:t>sends </a:t>
            </a:r>
            <a:r>
              <a:rPr lang="en"/>
              <a:t>a </a:t>
            </a:r>
            <a:r>
              <a:rPr b="1" lang="en"/>
              <a:t>response </a:t>
            </a:r>
            <a:r>
              <a:rPr lang="en"/>
              <a:t>along with data</a:t>
            </a:r>
            <a:endParaRPr/>
          </a:p>
        </p:txBody>
      </p:sp>
      <p:pic>
        <p:nvPicPr>
          <p:cNvPr descr="Image result for client server request response cycle" id="426" name="Google Shape;426;p49"/>
          <p:cNvPicPr preferRelativeResize="0"/>
          <p:nvPr/>
        </p:nvPicPr>
        <p:blipFill rotWithShape="1">
          <a:blip r:embed="rId3">
            <a:alphaModFix/>
          </a:blip>
          <a:srcRect b="0" l="0" r="0" t="0"/>
          <a:stretch/>
        </p:blipFill>
        <p:spPr>
          <a:xfrm>
            <a:off x="4191000" y="2686050"/>
            <a:ext cx="4065069" cy="1767421"/>
          </a:xfrm>
          <a:prstGeom prst="rect">
            <a:avLst/>
          </a:prstGeom>
          <a:noFill/>
          <a:ln>
            <a:noFill/>
          </a:ln>
        </p:spPr>
      </p:pic>
      <p:pic>
        <p:nvPicPr>
          <p:cNvPr descr="Image result for uniform resource locator definition" id="427" name="Google Shape;427;p49"/>
          <p:cNvPicPr preferRelativeResize="0"/>
          <p:nvPr/>
        </p:nvPicPr>
        <p:blipFill rotWithShape="1">
          <a:blip r:embed="rId4">
            <a:alphaModFix/>
          </a:blip>
          <a:srcRect b="0" l="0" r="0" t="0"/>
          <a:stretch/>
        </p:blipFill>
        <p:spPr>
          <a:xfrm>
            <a:off x="993648" y="2607618"/>
            <a:ext cx="2816352" cy="1845853"/>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32" name="Shape 432"/>
        <p:cNvGrpSpPr/>
        <p:nvPr/>
      </p:nvGrpSpPr>
      <p:grpSpPr>
        <a:xfrm>
          <a:off x="0" y="0"/>
          <a:ext cx="0" cy="0"/>
          <a:chOff x="0" y="0"/>
          <a:chExt cx="0" cy="0"/>
        </a:xfrm>
      </p:grpSpPr>
      <p:sp>
        <p:nvSpPr>
          <p:cNvPr id="433" name="Google Shape;433;p50"/>
          <p:cNvSpPr txBox="1"/>
          <p:nvPr>
            <p:ph type="title"/>
          </p:nvPr>
        </p:nvSpPr>
        <p:spPr>
          <a:xfrm>
            <a:off x="612648" y="171450"/>
            <a:ext cx="81534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Sending/Receiving Data: HTTP (2)</a:t>
            </a:r>
            <a:endParaRPr/>
          </a:p>
        </p:txBody>
      </p:sp>
      <p:sp>
        <p:nvSpPr>
          <p:cNvPr id="434" name="Google Shape;434;p50"/>
          <p:cNvSpPr txBox="1"/>
          <p:nvPr>
            <p:ph idx="12" type="sldNum"/>
          </p:nvPr>
        </p:nvSpPr>
        <p:spPr>
          <a:xfrm>
            <a:off x="0" y="954167"/>
            <a:ext cx="533400" cy="1833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pic>
        <p:nvPicPr>
          <p:cNvPr descr="Image result for HTTP -&gt; TCP -&gt; IP" id="435" name="Google Shape;435;p50"/>
          <p:cNvPicPr preferRelativeResize="0"/>
          <p:nvPr>
            <p:ph idx="1" type="body"/>
          </p:nvPr>
        </p:nvPicPr>
        <p:blipFill rotWithShape="1">
          <a:blip r:embed="rId3">
            <a:alphaModFix/>
          </a:blip>
          <a:srcRect b="0" l="0" r="0" t="2669"/>
          <a:stretch/>
        </p:blipFill>
        <p:spPr>
          <a:xfrm>
            <a:off x="2351905" y="1200150"/>
            <a:ext cx="4675140" cy="337185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39" name="Shape 439"/>
        <p:cNvGrpSpPr/>
        <p:nvPr/>
      </p:nvGrpSpPr>
      <p:grpSpPr>
        <a:xfrm>
          <a:off x="0" y="0"/>
          <a:ext cx="0" cy="0"/>
          <a:chOff x="0" y="0"/>
          <a:chExt cx="0" cy="0"/>
        </a:xfrm>
      </p:grpSpPr>
      <p:sp>
        <p:nvSpPr>
          <p:cNvPr id="440" name="Google Shape;440;p51"/>
          <p:cNvSpPr txBox="1"/>
          <p:nvPr>
            <p:ph type="title"/>
          </p:nvPr>
        </p:nvSpPr>
        <p:spPr>
          <a:xfrm>
            <a:off x="612648" y="171450"/>
            <a:ext cx="81534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Sending/Receiving Data: TCP</a:t>
            </a:r>
            <a:endParaRPr/>
          </a:p>
        </p:txBody>
      </p:sp>
      <p:sp>
        <p:nvSpPr>
          <p:cNvPr id="441" name="Google Shape;441;p51"/>
          <p:cNvSpPr txBox="1"/>
          <p:nvPr>
            <p:ph idx="12" type="sldNum"/>
          </p:nvPr>
        </p:nvSpPr>
        <p:spPr>
          <a:xfrm>
            <a:off x="0" y="954167"/>
            <a:ext cx="533400" cy="1833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sp>
        <p:nvSpPr>
          <p:cNvPr id="442" name="Google Shape;442;p51"/>
          <p:cNvSpPr txBox="1"/>
          <p:nvPr>
            <p:ph idx="1" type="body"/>
          </p:nvPr>
        </p:nvSpPr>
        <p:spPr>
          <a:xfrm>
            <a:off x="612648" y="1200150"/>
            <a:ext cx="8153400" cy="1295400"/>
          </a:xfrm>
          <a:prstGeom prst="rect">
            <a:avLst/>
          </a:prstGeom>
          <a:noFill/>
          <a:ln>
            <a:noFill/>
          </a:ln>
        </p:spPr>
        <p:txBody>
          <a:bodyPr anchorCtr="0" anchor="t" bIns="45700" lIns="91425" spcFirstLastPara="1" rIns="91425" wrap="square" tIns="45700">
            <a:noAutofit/>
          </a:bodyPr>
          <a:lstStyle/>
          <a:p>
            <a:pPr indent="-349250" lvl="0" marL="320040" rtl="0" algn="l">
              <a:spcBef>
                <a:spcPts val="700"/>
              </a:spcBef>
              <a:spcAft>
                <a:spcPts val="0"/>
              </a:spcAft>
              <a:buSzPts val="2200"/>
              <a:buChar char="◻"/>
            </a:pPr>
            <a:r>
              <a:rPr lang="en"/>
              <a:t>At the sender, TCP divides data into packets and sent to the nearest node (router)</a:t>
            </a:r>
            <a:endParaRPr/>
          </a:p>
        </p:txBody>
      </p:sp>
      <p:pic>
        <p:nvPicPr>
          <p:cNvPr id="443" name="Google Shape;443;p51"/>
          <p:cNvPicPr preferRelativeResize="0"/>
          <p:nvPr/>
        </p:nvPicPr>
        <p:blipFill rotWithShape="1">
          <a:blip r:embed="rId3">
            <a:alphaModFix/>
          </a:blip>
          <a:srcRect b="0" l="0" r="0" t="0"/>
          <a:stretch/>
        </p:blipFill>
        <p:spPr>
          <a:xfrm>
            <a:off x="2286000" y="2190750"/>
            <a:ext cx="4572000" cy="221375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48" name="Shape 448"/>
        <p:cNvGrpSpPr/>
        <p:nvPr/>
      </p:nvGrpSpPr>
      <p:grpSpPr>
        <a:xfrm>
          <a:off x="0" y="0"/>
          <a:ext cx="0" cy="0"/>
          <a:chOff x="0" y="0"/>
          <a:chExt cx="0" cy="0"/>
        </a:xfrm>
      </p:grpSpPr>
      <p:sp>
        <p:nvSpPr>
          <p:cNvPr id="449" name="Google Shape;449;p52"/>
          <p:cNvSpPr txBox="1"/>
          <p:nvPr>
            <p:ph type="title"/>
          </p:nvPr>
        </p:nvSpPr>
        <p:spPr>
          <a:xfrm>
            <a:off x="612648" y="171450"/>
            <a:ext cx="81534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Sending/Receiving Data: IP</a:t>
            </a:r>
            <a:endParaRPr/>
          </a:p>
        </p:txBody>
      </p:sp>
      <p:sp>
        <p:nvSpPr>
          <p:cNvPr id="450" name="Google Shape;450;p52"/>
          <p:cNvSpPr txBox="1"/>
          <p:nvPr>
            <p:ph idx="12" type="sldNum"/>
          </p:nvPr>
        </p:nvSpPr>
        <p:spPr>
          <a:xfrm>
            <a:off x="0" y="954167"/>
            <a:ext cx="533400" cy="1833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sp>
        <p:nvSpPr>
          <p:cNvPr id="451" name="Google Shape;451;p52"/>
          <p:cNvSpPr txBox="1"/>
          <p:nvPr>
            <p:ph idx="1" type="body"/>
          </p:nvPr>
        </p:nvSpPr>
        <p:spPr>
          <a:xfrm>
            <a:off x="612648" y="1200150"/>
            <a:ext cx="8153400" cy="3371850"/>
          </a:xfrm>
          <a:prstGeom prst="rect">
            <a:avLst/>
          </a:prstGeom>
          <a:noFill/>
          <a:ln>
            <a:noFill/>
          </a:ln>
        </p:spPr>
        <p:txBody>
          <a:bodyPr anchorCtr="0" anchor="t" bIns="45700" lIns="91425" spcFirstLastPara="1" rIns="91425" wrap="square" tIns="45700">
            <a:noAutofit/>
          </a:bodyPr>
          <a:lstStyle/>
          <a:p>
            <a:pPr indent="-349250" lvl="0" marL="320040" rtl="0" algn="l">
              <a:spcBef>
                <a:spcPts val="700"/>
              </a:spcBef>
              <a:spcAft>
                <a:spcPts val="0"/>
              </a:spcAft>
              <a:buSzPts val="2200"/>
              <a:buChar char="◻"/>
            </a:pPr>
            <a:r>
              <a:rPr lang="en"/>
              <a:t>Each router sends the packet to another router that is closer to the final destination</a:t>
            </a:r>
            <a:endParaRPr/>
          </a:p>
        </p:txBody>
      </p:sp>
      <p:pic>
        <p:nvPicPr>
          <p:cNvPr id="452" name="Google Shape;452;p52"/>
          <p:cNvPicPr preferRelativeResize="0"/>
          <p:nvPr/>
        </p:nvPicPr>
        <p:blipFill rotWithShape="1">
          <a:blip r:embed="rId3">
            <a:alphaModFix/>
          </a:blip>
          <a:srcRect b="0" l="0" r="0" t="0"/>
          <a:stretch/>
        </p:blipFill>
        <p:spPr>
          <a:xfrm>
            <a:off x="914400" y="2266950"/>
            <a:ext cx="7104016" cy="198120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56" name="Shape 456"/>
        <p:cNvGrpSpPr/>
        <p:nvPr/>
      </p:nvGrpSpPr>
      <p:grpSpPr>
        <a:xfrm>
          <a:off x="0" y="0"/>
          <a:ext cx="0" cy="0"/>
          <a:chOff x="0" y="0"/>
          <a:chExt cx="0" cy="0"/>
        </a:xfrm>
      </p:grpSpPr>
      <p:pic>
        <p:nvPicPr>
          <p:cNvPr id="457" name="Google Shape;457;p53"/>
          <p:cNvPicPr preferRelativeResize="0"/>
          <p:nvPr/>
        </p:nvPicPr>
        <p:blipFill rotWithShape="1">
          <a:blip r:embed="rId3">
            <a:alphaModFix/>
          </a:blip>
          <a:srcRect b="0" l="0" r="0" t="0"/>
          <a:stretch/>
        </p:blipFill>
        <p:spPr>
          <a:xfrm>
            <a:off x="2286000" y="2114550"/>
            <a:ext cx="4572000" cy="2213750"/>
          </a:xfrm>
          <a:prstGeom prst="rect">
            <a:avLst/>
          </a:prstGeom>
          <a:noFill/>
          <a:ln>
            <a:noFill/>
          </a:ln>
        </p:spPr>
      </p:pic>
      <p:sp>
        <p:nvSpPr>
          <p:cNvPr id="458" name="Google Shape;458;p53"/>
          <p:cNvSpPr txBox="1"/>
          <p:nvPr>
            <p:ph type="title"/>
          </p:nvPr>
        </p:nvSpPr>
        <p:spPr>
          <a:xfrm>
            <a:off x="612648" y="171450"/>
            <a:ext cx="81534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Sending/Receiving Data: TCP (2)</a:t>
            </a:r>
            <a:endParaRPr/>
          </a:p>
        </p:txBody>
      </p:sp>
      <p:sp>
        <p:nvSpPr>
          <p:cNvPr id="459" name="Google Shape;459;p53"/>
          <p:cNvSpPr txBox="1"/>
          <p:nvPr>
            <p:ph idx="12" type="sldNum"/>
          </p:nvPr>
        </p:nvSpPr>
        <p:spPr>
          <a:xfrm>
            <a:off x="0" y="954167"/>
            <a:ext cx="533400" cy="1833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sp>
        <p:nvSpPr>
          <p:cNvPr id="460" name="Google Shape;460;p53"/>
          <p:cNvSpPr txBox="1"/>
          <p:nvPr>
            <p:ph idx="1" type="body"/>
          </p:nvPr>
        </p:nvSpPr>
        <p:spPr>
          <a:xfrm>
            <a:off x="612648" y="1200150"/>
            <a:ext cx="8153400" cy="3371850"/>
          </a:xfrm>
          <a:prstGeom prst="rect">
            <a:avLst/>
          </a:prstGeom>
          <a:noFill/>
          <a:ln>
            <a:noFill/>
          </a:ln>
        </p:spPr>
        <p:txBody>
          <a:bodyPr anchorCtr="0" anchor="t" bIns="45700" lIns="91425" spcFirstLastPara="1" rIns="91425" wrap="square" tIns="45700">
            <a:noAutofit/>
          </a:bodyPr>
          <a:lstStyle/>
          <a:p>
            <a:pPr indent="-349250" lvl="0" marL="320040" rtl="0" algn="l">
              <a:spcBef>
                <a:spcPts val="700"/>
              </a:spcBef>
              <a:spcAft>
                <a:spcPts val="0"/>
              </a:spcAft>
              <a:buSzPts val="2200"/>
              <a:buChar char="◻"/>
            </a:pPr>
            <a:r>
              <a:rPr lang="en"/>
              <a:t>At the receiver, TCP reassembles the packets to get the original data</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64" name="Shape 464"/>
        <p:cNvGrpSpPr/>
        <p:nvPr/>
      </p:nvGrpSpPr>
      <p:grpSpPr>
        <a:xfrm>
          <a:off x="0" y="0"/>
          <a:ext cx="0" cy="0"/>
          <a:chOff x="0" y="0"/>
          <a:chExt cx="0" cy="0"/>
        </a:xfrm>
      </p:grpSpPr>
      <p:sp>
        <p:nvSpPr>
          <p:cNvPr id="465" name="Google Shape;465;p54"/>
          <p:cNvSpPr txBox="1"/>
          <p:nvPr>
            <p:ph type="title"/>
          </p:nvPr>
        </p:nvSpPr>
        <p:spPr>
          <a:xfrm>
            <a:off x="609600" y="171450"/>
            <a:ext cx="81534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IP Limitations</a:t>
            </a:r>
            <a:endParaRPr/>
          </a:p>
        </p:txBody>
      </p:sp>
      <p:sp>
        <p:nvSpPr>
          <p:cNvPr id="466" name="Google Shape;466;p54"/>
          <p:cNvSpPr txBox="1"/>
          <p:nvPr>
            <p:ph idx="1" type="body"/>
          </p:nvPr>
        </p:nvSpPr>
        <p:spPr>
          <a:xfrm>
            <a:off x="609600" y="1192175"/>
            <a:ext cx="3886200" cy="3429000"/>
          </a:xfrm>
          <a:prstGeom prst="rect">
            <a:avLst/>
          </a:prstGeom>
          <a:noFill/>
          <a:ln>
            <a:noFill/>
          </a:ln>
        </p:spPr>
        <p:txBody>
          <a:bodyPr anchorCtr="0" anchor="t" bIns="45700" lIns="91425" spcFirstLastPara="1" rIns="91425" wrap="square" tIns="45700">
            <a:noAutofit/>
          </a:bodyPr>
          <a:lstStyle/>
          <a:p>
            <a:pPr indent="-349250" lvl="0" marL="320040" rtl="0" algn="l">
              <a:spcBef>
                <a:spcPts val="700"/>
              </a:spcBef>
              <a:spcAft>
                <a:spcPts val="0"/>
              </a:spcAft>
              <a:buSzPts val="2200"/>
              <a:buChar char="◻"/>
            </a:pPr>
            <a:r>
              <a:rPr lang="en"/>
              <a:t>IP moves packets from one router to another</a:t>
            </a:r>
            <a:endParaRPr/>
          </a:p>
          <a:p>
            <a:pPr indent="-349250" lvl="0" marL="320040" rtl="0" algn="l">
              <a:spcBef>
                <a:spcPts val="700"/>
              </a:spcBef>
              <a:spcAft>
                <a:spcPts val="0"/>
              </a:spcAft>
              <a:buSzPts val="2200"/>
              <a:buChar char="◻"/>
            </a:pPr>
            <a:r>
              <a:rPr lang="en"/>
              <a:t>IP doesn’t check whether packets are delivered successfully</a:t>
            </a:r>
            <a:endParaRPr/>
          </a:p>
          <a:p>
            <a:pPr indent="-209550" lvl="0" marL="320040" rtl="0" algn="l">
              <a:spcBef>
                <a:spcPts val="700"/>
              </a:spcBef>
              <a:spcAft>
                <a:spcPts val="0"/>
              </a:spcAft>
              <a:buClr>
                <a:schemeClr val="accent2"/>
              </a:buClr>
              <a:buSzPts val="1740"/>
              <a:buFont typeface="Noto Sans Symbols"/>
              <a:buNone/>
            </a:pPr>
            <a:r>
              <a:t/>
            </a:r>
            <a:endParaRPr/>
          </a:p>
        </p:txBody>
      </p:sp>
      <p:sp>
        <p:nvSpPr>
          <p:cNvPr id="467" name="Google Shape;467;p54"/>
          <p:cNvSpPr txBox="1"/>
          <p:nvPr>
            <p:ph idx="12" type="sldNum"/>
          </p:nvPr>
        </p:nvSpPr>
        <p:spPr>
          <a:xfrm>
            <a:off x="0" y="954167"/>
            <a:ext cx="533400" cy="1833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pic>
        <p:nvPicPr>
          <p:cNvPr descr="Image result for ip packet loss" id="468" name="Google Shape;468;p54"/>
          <p:cNvPicPr preferRelativeResize="0"/>
          <p:nvPr>
            <p:ph idx="2" type="body"/>
          </p:nvPr>
        </p:nvPicPr>
        <p:blipFill rotWithShape="1">
          <a:blip r:embed="rId3">
            <a:alphaModFix/>
          </a:blip>
          <a:srcRect b="0" l="0" r="0" t="0"/>
          <a:stretch/>
        </p:blipFill>
        <p:spPr>
          <a:xfrm>
            <a:off x="5203232" y="1371098"/>
            <a:ext cx="3331168" cy="2401303"/>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73" name="Shape 473"/>
        <p:cNvGrpSpPr/>
        <p:nvPr/>
      </p:nvGrpSpPr>
      <p:grpSpPr>
        <a:xfrm>
          <a:off x="0" y="0"/>
          <a:ext cx="0" cy="0"/>
          <a:chOff x="0" y="0"/>
          <a:chExt cx="0" cy="0"/>
        </a:xfrm>
      </p:grpSpPr>
      <p:sp>
        <p:nvSpPr>
          <p:cNvPr id="474" name="Google Shape;474;p55"/>
          <p:cNvSpPr txBox="1"/>
          <p:nvPr>
            <p:ph type="title"/>
          </p:nvPr>
        </p:nvSpPr>
        <p:spPr>
          <a:xfrm>
            <a:off x="612648" y="171450"/>
            <a:ext cx="81534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TCP/IP</a:t>
            </a:r>
            <a:endParaRPr/>
          </a:p>
        </p:txBody>
      </p:sp>
      <p:sp>
        <p:nvSpPr>
          <p:cNvPr id="475" name="Google Shape;475;p55"/>
          <p:cNvSpPr txBox="1"/>
          <p:nvPr>
            <p:ph idx="12" type="sldNum"/>
          </p:nvPr>
        </p:nvSpPr>
        <p:spPr>
          <a:xfrm>
            <a:off x="0" y="954167"/>
            <a:ext cx="533400" cy="1833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sp>
        <p:nvSpPr>
          <p:cNvPr id="476" name="Google Shape;476;p55"/>
          <p:cNvSpPr txBox="1"/>
          <p:nvPr>
            <p:ph idx="1" type="body"/>
          </p:nvPr>
        </p:nvSpPr>
        <p:spPr>
          <a:xfrm>
            <a:off x="612648" y="1200150"/>
            <a:ext cx="8153400" cy="337185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TCP/IP = Transmission Control Protocol / Internet Protocol</a:t>
            </a:r>
            <a:endParaRPr/>
          </a:p>
          <a:p>
            <a:pPr indent="-368300" lvl="0" marL="457200" rtl="0" algn="l">
              <a:spcBef>
                <a:spcPts val="700"/>
              </a:spcBef>
              <a:spcAft>
                <a:spcPts val="0"/>
              </a:spcAft>
              <a:buSzPts val="2200"/>
              <a:buChar char="◻"/>
            </a:pPr>
            <a:r>
              <a:rPr lang="en"/>
              <a:t>A method of moving data across the internet with guaranteed delivery of the data</a:t>
            </a:r>
            <a:endParaRPr/>
          </a:p>
          <a:p>
            <a:pPr indent="-342900" lvl="1" marL="914400" rtl="0" algn="l">
              <a:spcBef>
                <a:spcPts val="550"/>
              </a:spcBef>
              <a:spcAft>
                <a:spcPts val="0"/>
              </a:spcAft>
              <a:buSzPts val="1800"/>
              <a:buChar char="▶"/>
            </a:pPr>
            <a:r>
              <a:rPr lang="en"/>
              <a:t>IP </a:t>
            </a:r>
            <a:r>
              <a:rPr b="1" lang="en"/>
              <a:t>moves </a:t>
            </a:r>
            <a:r>
              <a:rPr lang="en"/>
              <a:t>the data across the internet</a:t>
            </a:r>
            <a:endParaRPr/>
          </a:p>
          <a:p>
            <a:pPr indent="-342900" lvl="1" marL="914400" rtl="0" algn="l">
              <a:spcBef>
                <a:spcPts val="550"/>
              </a:spcBef>
              <a:spcAft>
                <a:spcPts val="0"/>
              </a:spcAft>
              <a:buSzPts val="1800"/>
              <a:buChar char="▶"/>
            </a:pPr>
            <a:r>
              <a:rPr lang="en"/>
              <a:t>TCP </a:t>
            </a:r>
            <a:r>
              <a:rPr b="1" lang="en"/>
              <a:t>ensures </a:t>
            </a:r>
            <a:r>
              <a:rPr lang="en"/>
              <a:t>that all of the data arrives intact</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81" name="Shape 481"/>
        <p:cNvGrpSpPr/>
        <p:nvPr/>
      </p:nvGrpSpPr>
      <p:grpSpPr>
        <a:xfrm>
          <a:off x="0" y="0"/>
          <a:ext cx="0" cy="0"/>
          <a:chOff x="0" y="0"/>
          <a:chExt cx="0" cy="0"/>
        </a:xfrm>
      </p:grpSpPr>
      <p:sp>
        <p:nvSpPr>
          <p:cNvPr id="482" name="Google Shape;482;p56"/>
          <p:cNvSpPr txBox="1"/>
          <p:nvPr>
            <p:ph type="title"/>
          </p:nvPr>
        </p:nvSpPr>
        <p:spPr>
          <a:xfrm>
            <a:off x="612648" y="171450"/>
            <a:ext cx="81534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TCP/IP (2)</a:t>
            </a:r>
            <a:endParaRPr/>
          </a:p>
        </p:txBody>
      </p:sp>
      <p:sp>
        <p:nvSpPr>
          <p:cNvPr id="483" name="Google Shape;483;p56"/>
          <p:cNvSpPr txBox="1"/>
          <p:nvPr>
            <p:ph idx="12" type="sldNum"/>
          </p:nvPr>
        </p:nvSpPr>
        <p:spPr>
          <a:xfrm>
            <a:off x="0" y="954167"/>
            <a:ext cx="533400" cy="1833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pic>
        <p:nvPicPr>
          <p:cNvPr id="484" name="Google Shape;484;p56"/>
          <p:cNvPicPr preferRelativeResize="0"/>
          <p:nvPr>
            <p:ph idx="1" type="body"/>
          </p:nvPr>
        </p:nvPicPr>
        <p:blipFill rotWithShape="1">
          <a:blip r:embed="rId3">
            <a:alphaModFix/>
          </a:blip>
          <a:srcRect b="0" l="0" r="0" t="0"/>
          <a:stretch/>
        </p:blipFill>
        <p:spPr>
          <a:xfrm>
            <a:off x="612775" y="1459380"/>
            <a:ext cx="8153400" cy="285339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89" name="Shape 489"/>
        <p:cNvGrpSpPr/>
        <p:nvPr/>
      </p:nvGrpSpPr>
      <p:grpSpPr>
        <a:xfrm>
          <a:off x="0" y="0"/>
          <a:ext cx="0" cy="0"/>
          <a:chOff x="0" y="0"/>
          <a:chExt cx="0" cy="0"/>
        </a:xfrm>
      </p:grpSpPr>
      <p:sp>
        <p:nvSpPr>
          <p:cNvPr id="490" name="Google Shape;490;p57"/>
          <p:cNvSpPr txBox="1"/>
          <p:nvPr>
            <p:ph type="title"/>
          </p:nvPr>
        </p:nvSpPr>
        <p:spPr>
          <a:xfrm>
            <a:off x="609600" y="171450"/>
            <a:ext cx="81534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TCP/IP Process</a:t>
            </a:r>
            <a:endParaRPr/>
          </a:p>
        </p:txBody>
      </p:sp>
      <p:sp>
        <p:nvSpPr>
          <p:cNvPr id="491" name="Google Shape;491;p57"/>
          <p:cNvSpPr txBox="1"/>
          <p:nvPr>
            <p:ph idx="1" type="body"/>
          </p:nvPr>
        </p:nvSpPr>
        <p:spPr>
          <a:xfrm>
            <a:off x="609600" y="1192175"/>
            <a:ext cx="4267200" cy="3429000"/>
          </a:xfrm>
          <a:prstGeom prst="rect">
            <a:avLst/>
          </a:prstGeom>
          <a:noFill/>
          <a:ln>
            <a:noFill/>
          </a:ln>
        </p:spPr>
        <p:txBody>
          <a:bodyPr anchorCtr="0" anchor="t" bIns="45700" lIns="91425" spcFirstLastPara="1" rIns="91425" wrap="square" tIns="45700">
            <a:noAutofit/>
          </a:bodyPr>
          <a:lstStyle/>
          <a:p>
            <a:pPr indent="-349250" lvl="0" marL="320040" rtl="0" algn="l">
              <a:spcBef>
                <a:spcPts val="700"/>
              </a:spcBef>
              <a:spcAft>
                <a:spcPts val="0"/>
              </a:spcAft>
              <a:buSzPts val="2200"/>
              <a:buChar char="◻"/>
            </a:pPr>
            <a:r>
              <a:rPr b="1" lang="en"/>
              <a:t>Creates </a:t>
            </a:r>
            <a:r>
              <a:rPr lang="en"/>
              <a:t>end-to-end virtual connections</a:t>
            </a:r>
            <a:endParaRPr/>
          </a:p>
          <a:p>
            <a:pPr indent="-349250" lvl="0" marL="320040" rtl="0" algn="l">
              <a:spcBef>
                <a:spcPts val="700"/>
              </a:spcBef>
              <a:spcAft>
                <a:spcPts val="0"/>
              </a:spcAft>
              <a:buSzPts val="2200"/>
              <a:buChar char="◻"/>
            </a:pPr>
            <a:r>
              <a:rPr b="1" lang="en"/>
              <a:t>Uses </a:t>
            </a:r>
            <a:r>
              <a:rPr lang="en"/>
              <a:t>a three-step handshake to establish connection</a:t>
            </a:r>
            <a:endParaRPr/>
          </a:p>
          <a:p>
            <a:pPr indent="-349250" lvl="0" marL="320040" rtl="0" algn="l">
              <a:spcBef>
                <a:spcPts val="700"/>
              </a:spcBef>
              <a:spcAft>
                <a:spcPts val="0"/>
              </a:spcAft>
              <a:buSzPts val="2200"/>
              <a:buChar char="◻"/>
            </a:pPr>
            <a:r>
              <a:rPr b="1" lang="en"/>
              <a:t>Sends </a:t>
            </a:r>
            <a:r>
              <a:rPr lang="en"/>
              <a:t>the data using IP</a:t>
            </a:r>
            <a:endParaRPr/>
          </a:p>
          <a:p>
            <a:pPr indent="-209550" lvl="0" marL="320040" rtl="0" algn="l">
              <a:spcBef>
                <a:spcPts val="700"/>
              </a:spcBef>
              <a:spcAft>
                <a:spcPts val="0"/>
              </a:spcAft>
              <a:buClr>
                <a:schemeClr val="accent2"/>
              </a:buClr>
              <a:buSzPts val="1740"/>
              <a:buFont typeface="Noto Sans Symbols"/>
              <a:buNone/>
            </a:pPr>
            <a:r>
              <a:t/>
            </a:r>
            <a:endParaRPr/>
          </a:p>
        </p:txBody>
      </p:sp>
      <p:sp>
        <p:nvSpPr>
          <p:cNvPr id="492" name="Google Shape;492;p57"/>
          <p:cNvSpPr txBox="1"/>
          <p:nvPr>
            <p:ph idx="12" type="sldNum"/>
          </p:nvPr>
        </p:nvSpPr>
        <p:spPr>
          <a:xfrm>
            <a:off x="0" y="954167"/>
            <a:ext cx="533400" cy="1833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pic>
        <p:nvPicPr>
          <p:cNvPr id="493" name="Google Shape;493;p57"/>
          <p:cNvPicPr preferRelativeResize="0"/>
          <p:nvPr>
            <p:ph idx="2" type="body"/>
          </p:nvPr>
        </p:nvPicPr>
        <p:blipFill rotWithShape="1">
          <a:blip r:embed="rId3">
            <a:alphaModFix/>
          </a:blip>
          <a:srcRect b="0" l="0" r="0" t="0"/>
          <a:stretch/>
        </p:blipFill>
        <p:spPr>
          <a:xfrm>
            <a:off x="5048686" y="1352550"/>
            <a:ext cx="3485714" cy="2152381"/>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98" name="Shape 498"/>
        <p:cNvGrpSpPr/>
        <p:nvPr/>
      </p:nvGrpSpPr>
      <p:grpSpPr>
        <a:xfrm>
          <a:off x="0" y="0"/>
          <a:ext cx="0" cy="0"/>
          <a:chOff x="0" y="0"/>
          <a:chExt cx="0" cy="0"/>
        </a:xfrm>
      </p:grpSpPr>
      <p:sp>
        <p:nvSpPr>
          <p:cNvPr id="499" name="Google Shape;499;p58"/>
          <p:cNvSpPr txBox="1"/>
          <p:nvPr>
            <p:ph type="title"/>
          </p:nvPr>
        </p:nvSpPr>
        <p:spPr>
          <a:xfrm>
            <a:off x="609600" y="171450"/>
            <a:ext cx="81534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TCP/IP Process (2)</a:t>
            </a:r>
            <a:endParaRPr/>
          </a:p>
        </p:txBody>
      </p:sp>
      <p:sp>
        <p:nvSpPr>
          <p:cNvPr id="500" name="Google Shape;500;p58"/>
          <p:cNvSpPr txBox="1"/>
          <p:nvPr>
            <p:ph idx="1" type="body"/>
          </p:nvPr>
        </p:nvSpPr>
        <p:spPr>
          <a:xfrm>
            <a:off x="609600" y="1192175"/>
            <a:ext cx="4038600" cy="3429000"/>
          </a:xfrm>
          <a:prstGeom prst="rect">
            <a:avLst/>
          </a:prstGeom>
          <a:noFill/>
          <a:ln>
            <a:noFill/>
          </a:ln>
        </p:spPr>
        <p:txBody>
          <a:bodyPr anchorCtr="0" anchor="t" bIns="45700" lIns="91425" spcFirstLastPara="1" rIns="91425" wrap="square" tIns="45700">
            <a:noAutofit/>
          </a:bodyPr>
          <a:lstStyle/>
          <a:p>
            <a:pPr indent="-349250" lvl="0" marL="320040" rtl="0" algn="l">
              <a:spcBef>
                <a:spcPts val="700"/>
              </a:spcBef>
              <a:spcAft>
                <a:spcPts val="0"/>
              </a:spcAft>
              <a:buSzPts val="2200"/>
              <a:buChar char="◻"/>
            </a:pPr>
            <a:r>
              <a:rPr lang="en" u="sng"/>
              <a:t>First</a:t>
            </a:r>
            <a:r>
              <a:rPr lang="en"/>
              <a:t>: The client </a:t>
            </a:r>
            <a:r>
              <a:rPr b="1" lang="en"/>
              <a:t>sends </a:t>
            </a:r>
            <a:r>
              <a:rPr lang="en"/>
              <a:t>a </a:t>
            </a:r>
            <a:r>
              <a:rPr b="1" lang="en"/>
              <a:t>request </a:t>
            </a:r>
            <a:r>
              <a:rPr lang="en"/>
              <a:t>to the server to establish a connection</a:t>
            </a:r>
            <a:endParaRPr/>
          </a:p>
          <a:p>
            <a:pPr indent="-209550" lvl="0" marL="320040" rtl="0" algn="l">
              <a:spcBef>
                <a:spcPts val="700"/>
              </a:spcBef>
              <a:spcAft>
                <a:spcPts val="0"/>
              </a:spcAft>
              <a:buClr>
                <a:schemeClr val="accent2"/>
              </a:buClr>
              <a:buSzPts val="1740"/>
              <a:buFont typeface="Noto Sans Symbols"/>
              <a:buNone/>
            </a:pPr>
            <a:r>
              <a:t/>
            </a:r>
            <a:endParaRPr/>
          </a:p>
        </p:txBody>
      </p:sp>
      <p:sp>
        <p:nvSpPr>
          <p:cNvPr id="501" name="Google Shape;501;p58"/>
          <p:cNvSpPr txBox="1"/>
          <p:nvPr>
            <p:ph idx="12" type="sldNum"/>
          </p:nvPr>
        </p:nvSpPr>
        <p:spPr>
          <a:xfrm>
            <a:off x="0" y="954167"/>
            <a:ext cx="533400" cy="1833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pic>
        <p:nvPicPr>
          <p:cNvPr id="502" name="Google Shape;502;p58"/>
          <p:cNvPicPr preferRelativeResize="0"/>
          <p:nvPr>
            <p:ph idx="2" type="body"/>
          </p:nvPr>
        </p:nvPicPr>
        <p:blipFill rotWithShape="1">
          <a:blip r:embed="rId3">
            <a:alphaModFix/>
          </a:blip>
          <a:srcRect b="0" l="0" r="0" t="0"/>
          <a:stretch/>
        </p:blipFill>
        <p:spPr>
          <a:xfrm>
            <a:off x="5181600" y="1428750"/>
            <a:ext cx="3048742" cy="1721975"/>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07" name="Shape 507"/>
        <p:cNvGrpSpPr/>
        <p:nvPr/>
      </p:nvGrpSpPr>
      <p:grpSpPr>
        <a:xfrm>
          <a:off x="0" y="0"/>
          <a:ext cx="0" cy="0"/>
          <a:chOff x="0" y="0"/>
          <a:chExt cx="0" cy="0"/>
        </a:xfrm>
      </p:grpSpPr>
      <p:pic>
        <p:nvPicPr>
          <p:cNvPr id="508" name="Google Shape;508;p59"/>
          <p:cNvPicPr preferRelativeResize="0"/>
          <p:nvPr/>
        </p:nvPicPr>
        <p:blipFill rotWithShape="1">
          <a:blip r:embed="rId3">
            <a:alphaModFix/>
          </a:blip>
          <a:srcRect b="0" l="0" r="0" t="0"/>
          <a:stretch/>
        </p:blipFill>
        <p:spPr>
          <a:xfrm>
            <a:off x="5181600" y="1428750"/>
            <a:ext cx="3048742" cy="1721975"/>
          </a:xfrm>
          <a:prstGeom prst="rect">
            <a:avLst/>
          </a:prstGeom>
          <a:noFill/>
          <a:ln>
            <a:noFill/>
          </a:ln>
        </p:spPr>
      </p:pic>
      <p:sp>
        <p:nvSpPr>
          <p:cNvPr id="509" name="Google Shape;509;p59"/>
          <p:cNvSpPr txBox="1"/>
          <p:nvPr>
            <p:ph type="title"/>
          </p:nvPr>
        </p:nvSpPr>
        <p:spPr>
          <a:xfrm>
            <a:off x="609600" y="171450"/>
            <a:ext cx="81534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TCP/IP Process (3)</a:t>
            </a:r>
            <a:endParaRPr/>
          </a:p>
        </p:txBody>
      </p:sp>
      <p:sp>
        <p:nvSpPr>
          <p:cNvPr id="510" name="Google Shape;510;p59"/>
          <p:cNvSpPr txBox="1"/>
          <p:nvPr>
            <p:ph idx="1" type="body"/>
          </p:nvPr>
        </p:nvSpPr>
        <p:spPr>
          <a:xfrm>
            <a:off x="609600" y="1192175"/>
            <a:ext cx="4114800" cy="3429000"/>
          </a:xfrm>
          <a:prstGeom prst="rect">
            <a:avLst/>
          </a:prstGeom>
          <a:noFill/>
          <a:ln>
            <a:noFill/>
          </a:ln>
        </p:spPr>
        <p:txBody>
          <a:bodyPr anchorCtr="0" anchor="t" bIns="45700" lIns="91425" spcFirstLastPara="1" rIns="91425" wrap="square" tIns="45700">
            <a:noAutofit/>
          </a:bodyPr>
          <a:lstStyle/>
          <a:p>
            <a:pPr indent="-349250" lvl="0" marL="320040" rtl="0" algn="l">
              <a:spcBef>
                <a:spcPts val="700"/>
              </a:spcBef>
              <a:spcAft>
                <a:spcPts val="0"/>
              </a:spcAft>
              <a:buSzPts val="2200"/>
              <a:buChar char="◻"/>
            </a:pPr>
            <a:r>
              <a:rPr lang="en" u="sng"/>
              <a:t>Second</a:t>
            </a:r>
            <a:r>
              <a:rPr lang="en"/>
              <a:t>: The server </a:t>
            </a:r>
            <a:r>
              <a:rPr b="1" lang="en"/>
              <a:t>receives </a:t>
            </a:r>
            <a:r>
              <a:rPr lang="en"/>
              <a:t>the request and </a:t>
            </a:r>
            <a:r>
              <a:rPr b="1" lang="en"/>
              <a:t>responds </a:t>
            </a:r>
            <a:r>
              <a:rPr lang="en"/>
              <a:t>back with </a:t>
            </a:r>
            <a:r>
              <a:rPr b="1" lang="en"/>
              <a:t>acknowledgment </a:t>
            </a:r>
            <a:r>
              <a:rPr lang="en"/>
              <a:t>to the request</a:t>
            </a:r>
            <a:endParaRPr/>
          </a:p>
        </p:txBody>
      </p:sp>
      <p:sp>
        <p:nvSpPr>
          <p:cNvPr id="511" name="Google Shape;511;p59"/>
          <p:cNvSpPr txBox="1"/>
          <p:nvPr>
            <p:ph idx="12" type="sldNum"/>
          </p:nvPr>
        </p:nvSpPr>
        <p:spPr>
          <a:xfrm>
            <a:off x="0" y="954167"/>
            <a:ext cx="533400" cy="1833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16" name="Shape 516"/>
        <p:cNvGrpSpPr/>
        <p:nvPr/>
      </p:nvGrpSpPr>
      <p:grpSpPr>
        <a:xfrm>
          <a:off x="0" y="0"/>
          <a:ext cx="0" cy="0"/>
          <a:chOff x="0" y="0"/>
          <a:chExt cx="0" cy="0"/>
        </a:xfrm>
      </p:grpSpPr>
      <p:sp>
        <p:nvSpPr>
          <p:cNvPr id="517" name="Google Shape;517;p60"/>
          <p:cNvSpPr txBox="1"/>
          <p:nvPr>
            <p:ph type="title"/>
          </p:nvPr>
        </p:nvSpPr>
        <p:spPr>
          <a:xfrm>
            <a:off x="609600" y="171450"/>
            <a:ext cx="81534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TCP/IP Process (4)</a:t>
            </a:r>
            <a:endParaRPr/>
          </a:p>
        </p:txBody>
      </p:sp>
      <p:sp>
        <p:nvSpPr>
          <p:cNvPr id="518" name="Google Shape;518;p60"/>
          <p:cNvSpPr txBox="1"/>
          <p:nvPr>
            <p:ph idx="1" type="body"/>
          </p:nvPr>
        </p:nvSpPr>
        <p:spPr>
          <a:xfrm>
            <a:off x="609600" y="1192175"/>
            <a:ext cx="3886200" cy="3429000"/>
          </a:xfrm>
          <a:prstGeom prst="rect">
            <a:avLst/>
          </a:prstGeom>
          <a:noFill/>
          <a:ln>
            <a:noFill/>
          </a:ln>
        </p:spPr>
        <p:txBody>
          <a:bodyPr anchorCtr="0" anchor="t" bIns="45700" lIns="91425" spcFirstLastPara="1" rIns="91425" wrap="square" tIns="45700">
            <a:noAutofit/>
          </a:bodyPr>
          <a:lstStyle/>
          <a:p>
            <a:pPr indent="-349250" lvl="0" marL="320040" rtl="0" algn="l">
              <a:spcBef>
                <a:spcPts val="700"/>
              </a:spcBef>
              <a:spcAft>
                <a:spcPts val="0"/>
              </a:spcAft>
              <a:buSzPts val="2200"/>
              <a:buChar char="◻"/>
            </a:pPr>
            <a:r>
              <a:rPr lang="en" u="sng"/>
              <a:t>Third</a:t>
            </a:r>
            <a:r>
              <a:rPr lang="en"/>
              <a:t>: The client knows the server accepted it, so it </a:t>
            </a:r>
            <a:r>
              <a:rPr b="1" lang="en"/>
              <a:t>sends </a:t>
            </a:r>
            <a:r>
              <a:rPr lang="en"/>
              <a:t>an </a:t>
            </a:r>
            <a:r>
              <a:rPr b="1" lang="en"/>
              <a:t>acknowledgment </a:t>
            </a:r>
            <a:r>
              <a:rPr lang="en"/>
              <a:t>back to the server</a:t>
            </a:r>
            <a:endParaRPr/>
          </a:p>
        </p:txBody>
      </p:sp>
      <p:sp>
        <p:nvSpPr>
          <p:cNvPr id="519" name="Google Shape;519;p60"/>
          <p:cNvSpPr txBox="1"/>
          <p:nvPr>
            <p:ph idx="12" type="sldNum"/>
          </p:nvPr>
        </p:nvSpPr>
        <p:spPr>
          <a:xfrm>
            <a:off x="0" y="954167"/>
            <a:ext cx="533400" cy="1833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pic>
        <p:nvPicPr>
          <p:cNvPr id="520" name="Google Shape;520;p60"/>
          <p:cNvPicPr preferRelativeResize="0"/>
          <p:nvPr/>
        </p:nvPicPr>
        <p:blipFill rotWithShape="1">
          <a:blip r:embed="rId3">
            <a:alphaModFix/>
          </a:blip>
          <a:srcRect b="0" l="0" r="0" t="0"/>
          <a:stretch/>
        </p:blipFill>
        <p:spPr>
          <a:xfrm>
            <a:off x="5181600" y="1428750"/>
            <a:ext cx="3048742" cy="1721975"/>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25" name="Shape 525"/>
        <p:cNvGrpSpPr/>
        <p:nvPr/>
      </p:nvGrpSpPr>
      <p:grpSpPr>
        <a:xfrm>
          <a:off x="0" y="0"/>
          <a:ext cx="0" cy="0"/>
          <a:chOff x="0" y="0"/>
          <a:chExt cx="0" cy="0"/>
        </a:xfrm>
      </p:grpSpPr>
      <p:sp>
        <p:nvSpPr>
          <p:cNvPr id="526" name="Google Shape;526;p61"/>
          <p:cNvSpPr txBox="1"/>
          <p:nvPr>
            <p:ph type="title"/>
          </p:nvPr>
        </p:nvSpPr>
        <p:spPr>
          <a:xfrm>
            <a:off x="609600" y="171450"/>
            <a:ext cx="81534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TCP/IP Process (5)</a:t>
            </a:r>
            <a:endParaRPr/>
          </a:p>
        </p:txBody>
      </p:sp>
      <p:sp>
        <p:nvSpPr>
          <p:cNvPr id="527" name="Google Shape;527;p61"/>
          <p:cNvSpPr txBox="1"/>
          <p:nvPr>
            <p:ph idx="1" type="body"/>
          </p:nvPr>
        </p:nvSpPr>
        <p:spPr>
          <a:xfrm>
            <a:off x="609600" y="1192175"/>
            <a:ext cx="3886200" cy="3429000"/>
          </a:xfrm>
          <a:prstGeom prst="rect">
            <a:avLst/>
          </a:prstGeom>
          <a:noFill/>
          <a:ln>
            <a:noFill/>
          </a:ln>
        </p:spPr>
        <p:txBody>
          <a:bodyPr anchorCtr="0" anchor="t" bIns="45700" lIns="91425" spcFirstLastPara="1" rIns="91425" wrap="square" tIns="45700">
            <a:noAutofit/>
          </a:bodyPr>
          <a:lstStyle/>
          <a:p>
            <a:pPr indent="-349250" lvl="0" marL="320040" rtl="0" algn="l">
              <a:spcBef>
                <a:spcPts val="700"/>
              </a:spcBef>
              <a:spcAft>
                <a:spcPts val="0"/>
              </a:spcAft>
              <a:buSzPts val="2200"/>
              <a:buChar char="◻"/>
            </a:pPr>
            <a:r>
              <a:rPr lang="en" u="sng"/>
              <a:t>Finally</a:t>
            </a:r>
            <a:r>
              <a:rPr lang="en"/>
              <a:t>: The connection is established</a:t>
            </a:r>
            <a:endParaRPr/>
          </a:p>
          <a:p>
            <a:pPr indent="-349250" lvl="0" marL="320040" rtl="0" algn="l">
              <a:spcBef>
                <a:spcPts val="700"/>
              </a:spcBef>
              <a:spcAft>
                <a:spcPts val="0"/>
              </a:spcAft>
              <a:buSzPts val="2200"/>
              <a:buChar char="◻"/>
            </a:pPr>
            <a:r>
              <a:rPr lang="en"/>
              <a:t>The client can send the data to the server</a:t>
            </a:r>
            <a:endParaRPr/>
          </a:p>
          <a:p>
            <a:pPr indent="-209550" lvl="0" marL="320040" rtl="0" algn="l">
              <a:spcBef>
                <a:spcPts val="700"/>
              </a:spcBef>
              <a:spcAft>
                <a:spcPts val="0"/>
              </a:spcAft>
              <a:buClr>
                <a:schemeClr val="accent2"/>
              </a:buClr>
              <a:buSzPts val="1740"/>
              <a:buFont typeface="Noto Sans Symbols"/>
              <a:buNone/>
            </a:pPr>
            <a:r>
              <a:t/>
            </a:r>
            <a:endParaRPr/>
          </a:p>
        </p:txBody>
      </p:sp>
      <p:sp>
        <p:nvSpPr>
          <p:cNvPr id="528" name="Google Shape;528;p61"/>
          <p:cNvSpPr txBox="1"/>
          <p:nvPr>
            <p:ph idx="12" type="sldNum"/>
          </p:nvPr>
        </p:nvSpPr>
        <p:spPr>
          <a:xfrm>
            <a:off x="0" y="954167"/>
            <a:ext cx="533400" cy="1833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pic>
        <p:nvPicPr>
          <p:cNvPr id="529" name="Google Shape;529;p61"/>
          <p:cNvPicPr preferRelativeResize="0"/>
          <p:nvPr/>
        </p:nvPicPr>
        <p:blipFill rotWithShape="1">
          <a:blip r:embed="rId3">
            <a:alphaModFix/>
          </a:blip>
          <a:srcRect b="0" l="0" r="0" t="0"/>
          <a:stretch/>
        </p:blipFill>
        <p:spPr>
          <a:xfrm>
            <a:off x="5181600" y="1428750"/>
            <a:ext cx="3048742" cy="1721975"/>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34" name="Shape 534"/>
        <p:cNvGrpSpPr/>
        <p:nvPr/>
      </p:nvGrpSpPr>
      <p:grpSpPr>
        <a:xfrm>
          <a:off x="0" y="0"/>
          <a:ext cx="0" cy="0"/>
          <a:chOff x="0" y="0"/>
          <a:chExt cx="0" cy="0"/>
        </a:xfrm>
      </p:grpSpPr>
      <p:sp>
        <p:nvSpPr>
          <p:cNvPr id="535" name="Google Shape;535;p62"/>
          <p:cNvSpPr txBox="1"/>
          <p:nvPr>
            <p:ph type="title"/>
          </p:nvPr>
        </p:nvSpPr>
        <p:spPr>
          <a:xfrm>
            <a:off x="612648" y="171450"/>
            <a:ext cx="81534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Putting it All Together</a:t>
            </a:r>
            <a:endParaRPr/>
          </a:p>
        </p:txBody>
      </p:sp>
      <p:sp>
        <p:nvSpPr>
          <p:cNvPr id="536" name="Google Shape;536;p62"/>
          <p:cNvSpPr txBox="1"/>
          <p:nvPr>
            <p:ph idx="12" type="sldNum"/>
          </p:nvPr>
        </p:nvSpPr>
        <p:spPr>
          <a:xfrm>
            <a:off x="0" y="954167"/>
            <a:ext cx="533400" cy="1833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pic>
        <p:nvPicPr>
          <p:cNvPr descr="Web_client_server" id="537" name="Google Shape;537;p62"/>
          <p:cNvPicPr preferRelativeResize="0"/>
          <p:nvPr>
            <p:ph idx="1" type="body"/>
          </p:nvPr>
        </p:nvPicPr>
        <p:blipFill rotWithShape="1">
          <a:blip r:embed="rId3">
            <a:alphaModFix/>
          </a:blip>
          <a:srcRect b="0" l="0" r="0" t="0"/>
          <a:stretch/>
        </p:blipFill>
        <p:spPr>
          <a:xfrm>
            <a:off x="1713335" y="1200150"/>
            <a:ext cx="5952279" cy="3371850"/>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42" name="Shape 542"/>
        <p:cNvGrpSpPr/>
        <p:nvPr/>
      </p:nvGrpSpPr>
      <p:grpSpPr>
        <a:xfrm>
          <a:off x="0" y="0"/>
          <a:ext cx="0" cy="0"/>
          <a:chOff x="0" y="0"/>
          <a:chExt cx="0" cy="0"/>
        </a:xfrm>
      </p:grpSpPr>
      <p:sp>
        <p:nvSpPr>
          <p:cNvPr id="543" name="Google Shape;543;p63"/>
          <p:cNvSpPr txBox="1"/>
          <p:nvPr>
            <p:ph type="title"/>
          </p:nvPr>
        </p:nvSpPr>
        <p:spPr>
          <a:xfrm>
            <a:off x="612648" y="171450"/>
            <a:ext cx="81534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Data Delivery Summary</a:t>
            </a:r>
            <a:endParaRPr/>
          </a:p>
        </p:txBody>
      </p:sp>
      <p:sp>
        <p:nvSpPr>
          <p:cNvPr id="544" name="Google Shape;544;p63"/>
          <p:cNvSpPr txBox="1"/>
          <p:nvPr>
            <p:ph idx="12" type="sldNum"/>
          </p:nvPr>
        </p:nvSpPr>
        <p:spPr>
          <a:xfrm>
            <a:off x="0" y="954167"/>
            <a:ext cx="533400" cy="1833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sp>
        <p:nvSpPr>
          <p:cNvPr id="545" name="Google Shape;545;p63"/>
          <p:cNvSpPr txBox="1"/>
          <p:nvPr>
            <p:ph idx="1" type="body"/>
          </p:nvPr>
        </p:nvSpPr>
        <p:spPr>
          <a:xfrm>
            <a:off x="612648" y="1200150"/>
            <a:ext cx="8153400" cy="337185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Web browser makes an HTTP request</a:t>
            </a:r>
            <a:endParaRPr/>
          </a:p>
          <a:p>
            <a:pPr indent="-368300" lvl="0" marL="457200" rtl="0" algn="l">
              <a:spcBef>
                <a:spcPts val="700"/>
              </a:spcBef>
              <a:spcAft>
                <a:spcPts val="0"/>
              </a:spcAft>
              <a:buSzPts val="2200"/>
              <a:buChar char="◻"/>
            </a:pPr>
            <a:r>
              <a:rPr lang="en"/>
              <a:t>The TCP/IP internet protocol stack delivers the data</a:t>
            </a:r>
            <a:endParaRPr/>
          </a:p>
          <a:p>
            <a:pPr indent="-342900" lvl="1" marL="914400" rtl="0" algn="l">
              <a:spcBef>
                <a:spcPts val="550"/>
              </a:spcBef>
              <a:spcAft>
                <a:spcPts val="0"/>
              </a:spcAft>
              <a:buSzPts val="1800"/>
              <a:buChar char="▶"/>
            </a:pPr>
            <a:r>
              <a:rPr lang="en"/>
              <a:t>TCP creates a virtual connection</a:t>
            </a:r>
            <a:endParaRPr/>
          </a:p>
          <a:p>
            <a:pPr indent="-342900" lvl="1" marL="914400" rtl="0" algn="l">
              <a:spcBef>
                <a:spcPts val="550"/>
              </a:spcBef>
              <a:spcAft>
                <a:spcPts val="0"/>
              </a:spcAft>
              <a:buSzPts val="1800"/>
              <a:buChar char="▶"/>
            </a:pPr>
            <a:r>
              <a:rPr lang="en"/>
              <a:t>TCP splits the data into small packets and guarantees data delivery. </a:t>
            </a:r>
            <a:endParaRPr/>
          </a:p>
          <a:p>
            <a:pPr indent="-342900" lvl="1" marL="914400" rtl="0" algn="l">
              <a:spcBef>
                <a:spcPts val="550"/>
              </a:spcBef>
              <a:spcAft>
                <a:spcPts val="0"/>
              </a:spcAft>
              <a:buSzPts val="1800"/>
              <a:buChar char="▶"/>
            </a:pPr>
            <a:r>
              <a:rPr lang="en"/>
              <a:t>IP carry the data to the final destination</a:t>
            </a:r>
            <a:endParaRPr/>
          </a:p>
          <a:p>
            <a:pPr indent="-342900" lvl="1" marL="914400" rtl="0" algn="l">
              <a:spcBef>
                <a:spcPts val="550"/>
              </a:spcBef>
              <a:spcAft>
                <a:spcPts val="0"/>
              </a:spcAft>
              <a:buSzPts val="1800"/>
              <a:buChar char="▶"/>
            </a:pPr>
            <a:r>
              <a:rPr lang="en"/>
              <a:t>TCP reassembles the data to create a replica of the file</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50" name="Shape 550"/>
        <p:cNvGrpSpPr/>
        <p:nvPr/>
      </p:nvGrpSpPr>
      <p:grpSpPr>
        <a:xfrm>
          <a:off x="0" y="0"/>
          <a:ext cx="0" cy="0"/>
          <a:chOff x="0" y="0"/>
          <a:chExt cx="0" cy="0"/>
        </a:xfrm>
      </p:grpSpPr>
      <p:sp>
        <p:nvSpPr>
          <p:cNvPr id="551" name="Google Shape;551;p64"/>
          <p:cNvSpPr txBox="1"/>
          <p:nvPr>
            <p:ph idx="1" type="body"/>
          </p:nvPr>
        </p:nvSpPr>
        <p:spPr>
          <a:xfrm>
            <a:off x="1371601" y="2057400"/>
            <a:ext cx="7123113" cy="2114550"/>
          </a:xfrm>
          <a:prstGeom prst="rect">
            <a:avLst/>
          </a:prstGeom>
          <a:noFill/>
          <a:ln>
            <a:noFill/>
          </a:ln>
        </p:spPr>
        <p:txBody>
          <a:bodyPr anchorCtr="0" anchor="t" bIns="45700" lIns="91425" spcFirstLastPara="1" rIns="91425" wrap="square" tIns="45700">
            <a:noAutofit/>
          </a:bodyPr>
          <a:lstStyle/>
          <a:p>
            <a:pPr indent="-209550" lvl="0" marL="320040" rtl="0" algn="l">
              <a:spcBef>
                <a:spcPts val="700"/>
              </a:spcBef>
              <a:spcAft>
                <a:spcPts val="0"/>
              </a:spcAft>
              <a:buClr>
                <a:schemeClr val="accent2"/>
              </a:buClr>
              <a:buSzPts val="1680"/>
              <a:buFont typeface="Noto Sans Symbols"/>
              <a:buNone/>
            </a:pPr>
            <a:r>
              <a:rPr lang="en"/>
              <a:t>9.1: Web Components</a:t>
            </a:r>
            <a:endParaRPr/>
          </a:p>
          <a:p>
            <a:pPr indent="-209550" lvl="0" marL="320040" rtl="0" algn="l">
              <a:spcBef>
                <a:spcPts val="700"/>
              </a:spcBef>
              <a:spcAft>
                <a:spcPts val="0"/>
              </a:spcAft>
              <a:buClr>
                <a:schemeClr val="accent2"/>
              </a:buClr>
              <a:buSzPts val="1680"/>
              <a:buFont typeface="Noto Sans Symbols"/>
              <a:buNone/>
            </a:pPr>
            <a:r>
              <a:rPr lang="en"/>
              <a:t>9.2: Web Data Delivery</a:t>
            </a:r>
            <a:endParaRPr/>
          </a:p>
          <a:p>
            <a:pPr indent="-209550" lvl="0" marL="320040" rtl="0" algn="l">
              <a:spcBef>
                <a:spcPts val="700"/>
              </a:spcBef>
              <a:spcAft>
                <a:spcPts val="0"/>
              </a:spcAft>
              <a:buClr>
                <a:schemeClr val="accent2"/>
              </a:buClr>
              <a:buSzPts val="1680"/>
              <a:buFont typeface="Noto Sans Symbols"/>
              <a:buNone/>
            </a:pPr>
            <a:r>
              <a:rPr b="1" lang="en"/>
              <a:t>9.3: Web Languages</a:t>
            </a:r>
            <a:endParaRPr b="1"/>
          </a:p>
        </p:txBody>
      </p:sp>
      <p:sp>
        <p:nvSpPr>
          <p:cNvPr id="552" name="Google Shape;552;p64"/>
          <p:cNvSpPr txBox="1"/>
          <p:nvPr>
            <p:ph type="title"/>
          </p:nvPr>
        </p:nvSpPr>
        <p:spPr>
          <a:xfrm>
            <a:off x="1371600" y="1200150"/>
            <a:ext cx="76200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FFFFFF"/>
              </a:buClr>
              <a:buSzPts val="3600"/>
              <a:buFont typeface="Questrial"/>
              <a:buNone/>
            </a:pPr>
            <a:r>
              <a:rPr lang="en"/>
              <a:t>9.3: Web Languages</a:t>
            </a:r>
            <a:endParaRPr/>
          </a:p>
        </p:txBody>
      </p:sp>
      <p:sp>
        <p:nvSpPr>
          <p:cNvPr id="553" name="Google Shape;553;p64"/>
          <p:cNvSpPr txBox="1"/>
          <p:nvPr>
            <p:ph idx="12" type="sldNum"/>
          </p:nvPr>
        </p:nvSpPr>
        <p:spPr>
          <a:xfrm>
            <a:off x="0" y="1314450"/>
            <a:ext cx="1295400" cy="5262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pic>
        <p:nvPicPr>
          <p:cNvPr descr="Image result for html css js" id="554" name="Google Shape;554;p64"/>
          <p:cNvPicPr preferRelativeResize="0"/>
          <p:nvPr/>
        </p:nvPicPr>
        <p:blipFill rotWithShape="1">
          <a:blip r:embed="rId3">
            <a:alphaModFix/>
          </a:blip>
          <a:srcRect b="0" l="0" r="0" t="0"/>
          <a:stretch/>
        </p:blipFill>
        <p:spPr>
          <a:xfrm>
            <a:off x="5986122" y="2114550"/>
            <a:ext cx="2771292" cy="2495550"/>
          </a:xfrm>
          <a:prstGeom prst="rect">
            <a:avLst/>
          </a:prstGeom>
          <a:noFill/>
          <a:ln>
            <a:noFill/>
          </a:ln>
          <a:effectLst>
            <a:outerShdw blurRad="292100" rotWithShape="0" algn="tl" dir="2700000" dist="139700">
              <a:srgbClr val="333333">
                <a:alpha val="64705"/>
              </a:srgbClr>
            </a:outerShdw>
          </a:effectLst>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59" name="Shape 559"/>
        <p:cNvGrpSpPr/>
        <p:nvPr/>
      </p:nvGrpSpPr>
      <p:grpSpPr>
        <a:xfrm>
          <a:off x="0" y="0"/>
          <a:ext cx="0" cy="0"/>
          <a:chOff x="0" y="0"/>
          <a:chExt cx="0" cy="0"/>
        </a:xfrm>
      </p:grpSpPr>
      <p:sp>
        <p:nvSpPr>
          <p:cNvPr id="560" name="Google Shape;560;p65"/>
          <p:cNvSpPr txBox="1"/>
          <p:nvPr>
            <p:ph type="title"/>
          </p:nvPr>
        </p:nvSpPr>
        <p:spPr>
          <a:xfrm>
            <a:off x="612648" y="171450"/>
            <a:ext cx="81534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9.3: Learning Objectives</a:t>
            </a:r>
            <a:endParaRPr/>
          </a:p>
        </p:txBody>
      </p:sp>
      <p:sp>
        <p:nvSpPr>
          <p:cNvPr id="561" name="Google Shape;561;p65"/>
          <p:cNvSpPr txBox="1"/>
          <p:nvPr>
            <p:ph idx="12" type="sldNum"/>
          </p:nvPr>
        </p:nvSpPr>
        <p:spPr>
          <a:xfrm>
            <a:off x="0" y="954167"/>
            <a:ext cx="533400" cy="1833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sp>
        <p:nvSpPr>
          <p:cNvPr id="562" name="Google Shape;562;p65"/>
          <p:cNvSpPr txBox="1"/>
          <p:nvPr>
            <p:ph idx="1" type="body"/>
          </p:nvPr>
        </p:nvSpPr>
        <p:spPr>
          <a:xfrm>
            <a:off x="612648" y="1200150"/>
            <a:ext cx="8153400" cy="3371850"/>
          </a:xfrm>
          <a:prstGeom prst="rect">
            <a:avLst/>
          </a:prstGeom>
          <a:noFill/>
          <a:ln>
            <a:noFill/>
          </a:ln>
        </p:spPr>
        <p:txBody>
          <a:bodyPr anchorCtr="0" anchor="t" bIns="45700" lIns="91425" spcFirstLastPara="1" rIns="91425" wrap="square" tIns="45700">
            <a:noAutofit/>
          </a:bodyPr>
          <a:lstStyle/>
          <a:p>
            <a:pPr indent="-349250" lvl="0" marL="320040" rtl="0" algn="l">
              <a:spcBef>
                <a:spcPts val="700"/>
              </a:spcBef>
              <a:spcAft>
                <a:spcPts val="0"/>
              </a:spcAft>
              <a:buSzPts val="2200"/>
              <a:buChar char="◻"/>
            </a:pPr>
            <a:r>
              <a:rPr lang="en"/>
              <a:t>List the three main web language</a:t>
            </a:r>
            <a:endParaRPr/>
          </a:p>
          <a:p>
            <a:pPr indent="-349250" lvl="0" marL="320040" rtl="0" algn="l">
              <a:spcBef>
                <a:spcPts val="700"/>
              </a:spcBef>
              <a:spcAft>
                <a:spcPts val="0"/>
              </a:spcAft>
              <a:buSzPts val="2200"/>
              <a:buChar char="◻"/>
            </a:pPr>
            <a:r>
              <a:rPr lang="en"/>
              <a:t>State the primary purpose of the web languages</a:t>
            </a:r>
            <a:endParaRPr/>
          </a:p>
          <a:p>
            <a:pPr indent="-349250" lvl="0" marL="320040" rtl="0" algn="l">
              <a:spcBef>
                <a:spcPts val="700"/>
              </a:spcBef>
              <a:spcAft>
                <a:spcPts val="0"/>
              </a:spcAft>
              <a:buSzPts val="2200"/>
              <a:buChar char="◻"/>
            </a:pPr>
            <a:r>
              <a:rPr lang="en"/>
              <a:t>Describe the purpose HTML</a:t>
            </a:r>
            <a:endParaRPr/>
          </a:p>
          <a:p>
            <a:pPr indent="-349250" lvl="0" marL="320040" rtl="0" algn="l">
              <a:spcBef>
                <a:spcPts val="700"/>
              </a:spcBef>
              <a:spcAft>
                <a:spcPts val="0"/>
              </a:spcAft>
              <a:buSzPts val="2200"/>
              <a:buChar char="◻"/>
            </a:pPr>
            <a:r>
              <a:rPr lang="en"/>
              <a:t>Describe the purpose of CSS</a:t>
            </a:r>
            <a:endParaRPr/>
          </a:p>
          <a:p>
            <a:pPr indent="-349250" lvl="0" marL="320040" rtl="0" algn="l">
              <a:spcBef>
                <a:spcPts val="700"/>
              </a:spcBef>
              <a:spcAft>
                <a:spcPts val="0"/>
              </a:spcAft>
              <a:buSzPts val="2200"/>
              <a:buChar char="◻"/>
            </a:pPr>
            <a:r>
              <a:rPr lang="en"/>
              <a:t>Describe the purpose of JavaScript</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67" name="Shape 567"/>
        <p:cNvGrpSpPr/>
        <p:nvPr/>
      </p:nvGrpSpPr>
      <p:grpSpPr>
        <a:xfrm>
          <a:off x="0" y="0"/>
          <a:ext cx="0" cy="0"/>
          <a:chOff x="0" y="0"/>
          <a:chExt cx="0" cy="0"/>
        </a:xfrm>
      </p:grpSpPr>
      <p:sp>
        <p:nvSpPr>
          <p:cNvPr id="568" name="Google Shape;568;p66"/>
          <p:cNvSpPr txBox="1"/>
          <p:nvPr>
            <p:ph type="title"/>
          </p:nvPr>
        </p:nvSpPr>
        <p:spPr>
          <a:xfrm>
            <a:off x="612648" y="171450"/>
            <a:ext cx="81534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Web Languages</a:t>
            </a:r>
            <a:endParaRPr/>
          </a:p>
        </p:txBody>
      </p:sp>
      <p:sp>
        <p:nvSpPr>
          <p:cNvPr id="569" name="Google Shape;569;p66"/>
          <p:cNvSpPr txBox="1"/>
          <p:nvPr>
            <p:ph idx="12" type="sldNum"/>
          </p:nvPr>
        </p:nvSpPr>
        <p:spPr>
          <a:xfrm>
            <a:off x="0" y="954167"/>
            <a:ext cx="533400" cy="1833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sp>
        <p:nvSpPr>
          <p:cNvPr id="570" name="Google Shape;570;p66"/>
          <p:cNvSpPr txBox="1"/>
          <p:nvPr>
            <p:ph idx="1" type="body"/>
          </p:nvPr>
        </p:nvSpPr>
        <p:spPr>
          <a:xfrm>
            <a:off x="612648" y="1200150"/>
            <a:ext cx="8153400" cy="337185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The web uses many languages</a:t>
            </a:r>
            <a:endParaRPr/>
          </a:p>
          <a:p>
            <a:pPr indent="-342900" lvl="1" marL="914400" rtl="0" algn="l">
              <a:spcBef>
                <a:spcPts val="550"/>
              </a:spcBef>
              <a:spcAft>
                <a:spcPts val="0"/>
              </a:spcAft>
              <a:buSzPts val="1800"/>
              <a:buChar char="▶"/>
            </a:pPr>
            <a:r>
              <a:rPr lang="en"/>
              <a:t>Main languages are HTML, CSS, and JavaScript</a:t>
            </a:r>
            <a:endParaRPr/>
          </a:p>
          <a:p>
            <a:pPr indent="-368300" lvl="0" marL="457200" rtl="0" algn="l">
              <a:spcBef>
                <a:spcPts val="700"/>
              </a:spcBef>
              <a:spcAft>
                <a:spcPts val="0"/>
              </a:spcAft>
              <a:buSzPts val="2200"/>
              <a:buChar char="◻"/>
            </a:pPr>
            <a:r>
              <a:rPr lang="en"/>
              <a:t>Two primary purposes</a:t>
            </a:r>
            <a:endParaRPr/>
          </a:p>
          <a:p>
            <a:pPr indent="-342900" lvl="1" marL="914400" rtl="0" algn="l">
              <a:spcBef>
                <a:spcPts val="550"/>
              </a:spcBef>
              <a:spcAft>
                <a:spcPts val="0"/>
              </a:spcAft>
              <a:buSzPts val="1800"/>
              <a:buChar char="▶"/>
            </a:pPr>
            <a:r>
              <a:rPr lang="en"/>
              <a:t>Displays content to the user</a:t>
            </a:r>
            <a:endParaRPr/>
          </a:p>
          <a:p>
            <a:pPr indent="-342900" lvl="1" marL="914400" rtl="0" algn="l">
              <a:spcBef>
                <a:spcPts val="550"/>
              </a:spcBef>
              <a:spcAft>
                <a:spcPts val="0"/>
              </a:spcAft>
              <a:buSzPts val="1800"/>
              <a:buChar char="▶"/>
            </a:pPr>
            <a:r>
              <a:rPr lang="en"/>
              <a:t>Allows the user to interact with web data</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75" name="Shape 575"/>
        <p:cNvGrpSpPr/>
        <p:nvPr/>
      </p:nvGrpSpPr>
      <p:grpSpPr>
        <a:xfrm>
          <a:off x="0" y="0"/>
          <a:ext cx="0" cy="0"/>
          <a:chOff x="0" y="0"/>
          <a:chExt cx="0" cy="0"/>
        </a:xfrm>
      </p:grpSpPr>
      <p:sp>
        <p:nvSpPr>
          <p:cNvPr id="576" name="Google Shape;576;p67"/>
          <p:cNvSpPr txBox="1"/>
          <p:nvPr>
            <p:ph type="title"/>
          </p:nvPr>
        </p:nvSpPr>
        <p:spPr>
          <a:xfrm>
            <a:off x="609600" y="171450"/>
            <a:ext cx="81534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Web Page Components</a:t>
            </a:r>
            <a:endParaRPr/>
          </a:p>
        </p:txBody>
      </p:sp>
      <p:sp>
        <p:nvSpPr>
          <p:cNvPr id="577" name="Google Shape;577;p67"/>
          <p:cNvSpPr txBox="1"/>
          <p:nvPr>
            <p:ph idx="1" type="body"/>
          </p:nvPr>
        </p:nvSpPr>
        <p:spPr>
          <a:xfrm>
            <a:off x="609600" y="1192175"/>
            <a:ext cx="388620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Content and structure</a:t>
            </a:r>
            <a:endParaRPr/>
          </a:p>
          <a:p>
            <a:pPr indent="-342900" lvl="1" marL="914400" rtl="0" algn="l">
              <a:spcBef>
                <a:spcPts val="550"/>
              </a:spcBef>
              <a:spcAft>
                <a:spcPts val="0"/>
              </a:spcAft>
              <a:buSzPts val="1800"/>
              <a:buChar char="▶"/>
            </a:pPr>
            <a:r>
              <a:rPr lang="en"/>
              <a:t>HTML</a:t>
            </a:r>
            <a:endParaRPr/>
          </a:p>
          <a:p>
            <a:pPr indent="-368300" lvl="0" marL="457200" rtl="0" algn="l">
              <a:spcBef>
                <a:spcPts val="700"/>
              </a:spcBef>
              <a:spcAft>
                <a:spcPts val="0"/>
              </a:spcAft>
              <a:buSzPts val="2200"/>
              <a:buChar char="◻"/>
            </a:pPr>
            <a:r>
              <a:rPr lang="en"/>
              <a:t>Presentation</a:t>
            </a:r>
            <a:endParaRPr/>
          </a:p>
          <a:p>
            <a:pPr indent="-342900" lvl="1" marL="914400" rtl="0" algn="l">
              <a:spcBef>
                <a:spcPts val="550"/>
              </a:spcBef>
              <a:spcAft>
                <a:spcPts val="0"/>
              </a:spcAft>
              <a:buSzPts val="1800"/>
              <a:buChar char="▶"/>
            </a:pPr>
            <a:r>
              <a:rPr lang="en"/>
              <a:t>CSS</a:t>
            </a:r>
            <a:endParaRPr/>
          </a:p>
          <a:p>
            <a:pPr indent="-368300" lvl="0" marL="457200" rtl="0" algn="l">
              <a:spcBef>
                <a:spcPts val="700"/>
              </a:spcBef>
              <a:spcAft>
                <a:spcPts val="0"/>
              </a:spcAft>
              <a:buSzPts val="2200"/>
              <a:buChar char="◻"/>
            </a:pPr>
            <a:r>
              <a:rPr lang="en"/>
              <a:t>Behavior</a:t>
            </a:r>
            <a:endParaRPr/>
          </a:p>
          <a:p>
            <a:pPr indent="-342900" lvl="1" marL="914400" rtl="0" algn="l">
              <a:spcBef>
                <a:spcPts val="550"/>
              </a:spcBef>
              <a:spcAft>
                <a:spcPts val="0"/>
              </a:spcAft>
              <a:buSzPts val="1800"/>
              <a:buChar char="▶"/>
            </a:pPr>
            <a:r>
              <a:rPr lang="en"/>
              <a:t>JavaScript</a:t>
            </a:r>
            <a:endParaRPr/>
          </a:p>
        </p:txBody>
      </p:sp>
      <p:sp>
        <p:nvSpPr>
          <p:cNvPr id="578" name="Google Shape;578;p67"/>
          <p:cNvSpPr txBox="1"/>
          <p:nvPr>
            <p:ph idx="12" type="sldNum"/>
          </p:nvPr>
        </p:nvSpPr>
        <p:spPr>
          <a:xfrm>
            <a:off x="0" y="954167"/>
            <a:ext cx="533400" cy="1833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pic>
        <p:nvPicPr>
          <p:cNvPr descr="Related image" id="579" name="Google Shape;579;p67"/>
          <p:cNvPicPr preferRelativeResize="0"/>
          <p:nvPr>
            <p:ph idx="2" type="body"/>
          </p:nvPr>
        </p:nvPicPr>
        <p:blipFill rotWithShape="1">
          <a:blip r:embed="rId3">
            <a:alphaModFix/>
          </a:blip>
          <a:srcRect b="0" l="0" r="0" t="0"/>
          <a:stretch/>
        </p:blipFill>
        <p:spPr>
          <a:xfrm>
            <a:off x="4845050" y="1954292"/>
            <a:ext cx="3886200" cy="1904842"/>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84" name="Shape 584"/>
        <p:cNvGrpSpPr/>
        <p:nvPr/>
      </p:nvGrpSpPr>
      <p:grpSpPr>
        <a:xfrm>
          <a:off x="0" y="0"/>
          <a:ext cx="0" cy="0"/>
          <a:chOff x="0" y="0"/>
          <a:chExt cx="0" cy="0"/>
        </a:xfrm>
      </p:grpSpPr>
      <p:sp>
        <p:nvSpPr>
          <p:cNvPr id="585" name="Google Shape;585;p68"/>
          <p:cNvSpPr txBox="1"/>
          <p:nvPr>
            <p:ph type="title"/>
          </p:nvPr>
        </p:nvSpPr>
        <p:spPr>
          <a:xfrm>
            <a:off x="609600" y="171450"/>
            <a:ext cx="81534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What is HTML?</a:t>
            </a:r>
            <a:endParaRPr/>
          </a:p>
        </p:txBody>
      </p:sp>
      <p:sp>
        <p:nvSpPr>
          <p:cNvPr id="586" name="Google Shape;586;p68"/>
          <p:cNvSpPr txBox="1"/>
          <p:nvPr>
            <p:ph idx="1" type="body"/>
          </p:nvPr>
        </p:nvSpPr>
        <p:spPr>
          <a:xfrm>
            <a:off x="609600" y="1192175"/>
            <a:ext cx="4495800" cy="3429000"/>
          </a:xfrm>
          <a:prstGeom prst="rect">
            <a:avLst/>
          </a:prstGeom>
          <a:noFill/>
          <a:ln>
            <a:noFill/>
          </a:ln>
        </p:spPr>
        <p:txBody>
          <a:bodyPr anchorCtr="0" anchor="t" bIns="45700" lIns="91425" spcFirstLastPara="1" rIns="91425" wrap="square" tIns="45700">
            <a:noAutofit/>
          </a:bodyPr>
          <a:lstStyle/>
          <a:p>
            <a:pPr indent="-349250" lvl="0" marL="320040" rtl="0" algn="l">
              <a:spcBef>
                <a:spcPts val="700"/>
              </a:spcBef>
              <a:spcAft>
                <a:spcPts val="0"/>
              </a:spcAft>
              <a:buSzPts val="2200"/>
              <a:buChar char="◻"/>
            </a:pPr>
            <a:r>
              <a:rPr b="1" lang="en"/>
              <a:t>Purpose</a:t>
            </a:r>
            <a:r>
              <a:rPr lang="en"/>
              <a:t>: HTML contains the </a:t>
            </a:r>
            <a:r>
              <a:rPr b="1" lang="en"/>
              <a:t>content </a:t>
            </a:r>
            <a:r>
              <a:rPr lang="en"/>
              <a:t>of a web page</a:t>
            </a:r>
            <a:endParaRPr/>
          </a:p>
          <a:p>
            <a:pPr indent="-349250" lvl="0" marL="320040" rtl="0" algn="l">
              <a:spcBef>
                <a:spcPts val="700"/>
              </a:spcBef>
              <a:spcAft>
                <a:spcPts val="0"/>
              </a:spcAft>
              <a:buSzPts val="2200"/>
              <a:buChar char="◻"/>
            </a:pPr>
            <a:r>
              <a:rPr lang="en"/>
              <a:t>An HTML file is a file that </a:t>
            </a:r>
            <a:r>
              <a:rPr b="1" lang="en"/>
              <a:t>contains HTML</a:t>
            </a:r>
            <a:r>
              <a:rPr lang="en"/>
              <a:t> content</a:t>
            </a:r>
            <a:endParaRPr/>
          </a:p>
          <a:p>
            <a:pPr indent="-349250" lvl="0" marL="320040" rtl="0" algn="l">
              <a:spcBef>
                <a:spcPts val="700"/>
              </a:spcBef>
              <a:spcAft>
                <a:spcPts val="0"/>
              </a:spcAft>
              <a:buSzPts val="2200"/>
              <a:buChar char="◻"/>
            </a:pPr>
            <a:r>
              <a:rPr lang="en"/>
              <a:t>HTML is the </a:t>
            </a:r>
            <a:r>
              <a:rPr b="1" lang="en"/>
              <a:t>most widely used language</a:t>
            </a:r>
            <a:r>
              <a:rPr lang="en"/>
              <a:t> to write web pages</a:t>
            </a:r>
            <a:endParaRPr/>
          </a:p>
          <a:p>
            <a:pPr indent="-209550" lvl="0" marL="320040" rtl="0" algn="l">
              <a:spcBef>
                <a:spcPts val="700"/>
              </a:spcBef>
              <a:spcAft>
                <a:spcPts val="0"/>
              </a:spcAft>
              <a:buClr>
                <a:schemeClr val="accent2"/>
              </a:buClr>
              <a:buSzPts val="1740"/>
              <a:buFont typeface="Noto Sans Symbols"/>
              <a:buNone/>
            </a:pPr>
            <a:r>
              <a:t/>
            </a:r>
            <a:endParaRPr/>
          </a:p>
        </p:txBody>
      </p:sp>
      <p:sp>
        <p:nvSpPr>
          <p:cNvPr id="587" name="Google Shape;587;p68"/>
          <p:cNvSpPr txBox="1"/>
          <p:nvPr>
            <p:ph idx="12" type="sldNum"/>
          </p:nvPr>
        </p:nvSpPr>
        <p:spPr>
          <a:xfrm>
            <a:off x="0" y="954167"/>
            <a:ext cx="533400" cy="1833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pic>
        <p:nvPicPr>
          <p:cNvPr id="588" name="Google Shape;588;p68"/>
          <p:cNvPicPr preferRelativeResize="0"/>
          <p:nvPr>
            <p:ph idx="2" type="body"/>
          </p:nvPr>
        </p:nvPicPr>
        <p:blipFill rotWithShape="1">
          <a:blip r:embed="rId3">
            <a:alphaModFix/>
          </a:blip>
          <a:srcRect b="0" l="0" r="0" t="0"/>
          <a:stretch/>
        </p:blipFill>
        <p:spPr>
          <a:xfrm>
            <a:off x="5410200" y="1192175"/>
            <a:ext cx="3466681" cy="3429000"/>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93" name="Shape 593"/>
        <p:cNvGrpSpPr/>
        <p:nvPr/>
      </p:nvGrpSpPr>
      <p:grpSpPr>
        <a:xfrm>
          <a:off x="0" y="0"/>
          <a:ext cx="0" cy="0"/>
          <a:chOff x="0" y="0"/>
          <a:chExt cx="0" cy="0"/>
        </a:xfrm>
      </p:grpSpPr>
      <p:sp>
        <p:nvSpPr>
          <p:cNvPr id="594" name="Google Shape;594;p69"/>
          <p:cNvSpPr txBox="1"/>
          <p:nvPr>
            <p:ph type="title"/>
          </p:nvPr>
        </p:nvSpPr>
        <p:spPr>
          <a:xfrm>
            <a:off x="609600" y="171450"/>
            <a:ext cx="81534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What is HTML? (2)</a:t>
            </a:r>
            <a:endParaRPr/>
          </a:p>
        </p:txBody>
      </p:sp>
      <p:sp>
        <p:nvSpPr>
          <p:cNvPr id="595" name="Google Shape;595;p69"/>
          <p:cNvSpPr txBox="1"/>
          <p:nvPr>
            <p:ph idx="1" type="body"/>
          </p:nvPr>
        </p:nvSpPr>
        <p:spPr>
          <a:xfrm>
            <a:off x="609600" y="1192175"/>
            <a:ext cx="449580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HTML stands for </a:t>
            </a:r>
            <a:r>
              <a:rPr b="1" lang="en" u="sng">
                <a:latin typeface="Arial"/>
                <a:ea typeface="Arial"/>
                <a:cs typeface="Arial"/>
                <a:sym typeface="Arial"/>
              </a:rPr>
              <a:t>H</a:t>
            </a:r>
            <a:r>
              <a:rPr lang="en"/>
              <a:t>yper</a:t>
            </a:r>
            <a:r>
              <a:rPr b="1" lang="en" u="sng">
                <a:latin typeface="Arial"/>
                <a:ea typeface="Arial"/>
                <a:cs typeface="Arial"/>
                <a:sym typeface="Arial"/>
              </a:rPr>
              <a:t>t</a:t>
            </a:r>
            <a:r>
              <a:rPr lang="en"/>
              <a:t>ext </a:t>
            </a:r>
            <a:r>
              <a:rPr b="1" lang="en" u="sng">
                <a:latin typeface="Arial"/>
                <a:ea typeface="Arial"/>
                <a:cs typeface="Arial"/>
                <a:sym typeface="Arial"/>
              </a:rPr>
              <a:t>M</a:t>
            </a:r>
            <a:r>
              <a:rPr lang="en"/>
              <a:t>arkup </a:t>
            </a:r>
            <a:r>
              <a:rPr b="1" lang="en" u="sng">
                <a:latin typeface="Arial"/>
                <a:ea typeface="Arial"/>
                <a:cs typeface="Arial"/>
                <a:sym typeface="Arial"/>
              </a:rPr>
              <a:t>L</a:t>
            </a:r>
            <a:r>
              <a:rPr lang="en"/>
              <a:t>anguage</a:t>
            </a:r>
            <a:endParaRPr/>
          </a:p>
          <a:p>
            <a:pPr indent="-342900" lvl="1" marL="914400" rtl="0" algn="l">
              <a:spcBef>
                <a:spcPts val="550"/>
              </a:spcBef>
              <a:spcAft>
                <a:spcPts val="0"/>
              </a:spcAft>
              <a:buSzPts val="1800"/>
              <a:buChar char="▶"/>
            </a:pPr>
            <a:r>
              <a:rPr lang="en"/>
              <a:t>Hypertext</a:t>
            </a:r>
            <a:endParaRPr/>
          </a:p>
          <a:p>
            <a:pPr indent="-342900" lvl="1" marL="914400" rtl="0" algn="l">
              <a:spcBef>
                <a:spcPts val="550"/>
              </a:spcBef>
              <a:spcAft>
                <a:spcPts val="0"/>
              </a:spcAft>
              <a:buSzPts val="1800"/>
              <a:buChar char="▶"/>
            </a:pPr>
            <a:r>
              <a:rPr lang="en"/>
              <a:t>Markup language</a:t>
            </a:r>
            <a:endParaRPr/>
          </a:p>
          <a:p>
            <a:pPr indent="-209550" lvl="0" marL="320040" rtl="0" algn="l">
              <a:spcBef>
                <a:spcPts val="700"/>
              </a:spcBef>
              <a:spcAft>
                <a:spcPts val="0"/>
              </a:spcAft>
              <a:buNone/>
            </a:pPr>
            <a:r>
              <a:t/>
            </a:r>
            <a:endParaRPr/>
          </a:p>
        </p:txBody>
      </p:sp>
      <p:sp>
        <p:nvSpPr>
          <p:cNvPr id="596" name="Google Shape;596;p69"/>
          <p:cNvSpPr txBox="1"/>
          <p:nvPr>
            <p:ph idx="12" type="sldNum"/>
          </p:nvPr>
        </p:nvSpPr>
        <p:spPr>
          <a:xfrm>
            <a:off x="0" y="954167"/>
            <a:ext cx="533400" cy="1833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pic>
        <p:nvPicPr>
          <p:cNvPr id="597" name="Google Shape;597;p69"/>
          <p:cNvPicPr preferRelativeResize="0"/>
          <p:nvPr>
            <p:ph idx="2" type="body"/>
          </p:nvPr>
        </p:nvPicPr>
        <p:blipFill rotWithShape="1">
          <a:blip r:embed="rId3">
            <a:alphaModFix/>
          </a:blip>
          <a:srcRect b="0" l="0" r="0" t="0"/>
          <a:stretch/>
        </p:blipFill>
        <p:spPr>
          <a:xfrm>
            <a:off x="5410200" y="1192175"/>
            <a:ext cx="3466681" cy="3429000"/>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02" name="Shape 602"/>
        <p:cNvGrpSpPr/>
        <p:nvPr/>
      </p:nvGrpSpPr>
      <p:grpSpPr>
        <a:xfrm>
          <a:off x="0" y="0"/>
          <a:ext cx="0" cy="0"/>
          <a:chOff x="0" y="0"/>
          <a:chExt cx="0" cy="0"/>
        </a:xfrm>
      </p:grpSpPr>
      <p:sp>
        <p:nvSpPr>
          <p:cNvPr id="603" name="Google Shape;603;p70"/>
          <p:cNvSpPr txBox="1"/>
          <p:nvPr>
            <p:ph type="title"/>
          </p:nvPr>
        </p:nvSpPr>
        <p:spPr>
          <a:xfrm>
            <a:off x="609600" y="171450"/>
            <a:ext cx="81534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
              <a:t>What is HTML? (3)</a:t>
            </a:r>
            <a:endParaRPr/>
          </a:p>
        </p:txBody>
      </p:sp>
      <p:sp>
        <p:nvSpPr>
          <p:cNvPr id="604" name="Google Shape;604;p70"/>
          <p:cNvSpPr txBox="1"/>
          <p:nvPr>
            <p:ph idx="1" type="body"/>
          </p:nvPr>
        </p:nvSpPr>
        <p:spPr>
          <a:xfrm>
            <a:off x="609600" y="1192175"/>
            <a:ext cx="449580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b="1" lang="en"/>
              <a:t>Hypertext is </a:t>
            </a:r>
            <a:r>
              <a:rPr lang="en"/>
              <a:t>text that </a:t>
            </a:r>
            <a:r>
              <a:rPr b="1" lang="en"/>
              <a:t>links </a:t>
            </a:r>
            <a:r>
              <a:rPr lang="en"/>
              <a:t>to other information, or to other web pages</a:t>
            </a:r>
            <a:endParaRPr/>
          </a:p>
          <a:p>
            <a:pPr indent="-342900" lvl="1" marL="914400" rtl="0" algn="l">
              <a:spcBef>
                <a:spcPts val="550"/>
              </a:spcBef>
              <a:spcAft>
                <a:spcPts val="0"/>
              </a:spcAft>
              <a:buSzPts val="1800"/>
              <a:buChar char="▶"/>
            </a:pPr>
            <a:r>
              <a:rPr lang="en"/>
              <a:t>The links available on a web page are called </a:t>
            </a:r>
            <a:r>
              <a:rPr b="1" lang="en"/>
              <a:t>hyperlinks</a:t>
            </a:r>
            <a:endParaRPr b="1"/>
          </a:p>
        </p:txBody>
      </p:sp>
      <p:sp>
        <p:nvSpPr>
          <p:cNvPr id="605" name="Google Shape;605;p70"/>
          <p:cNvSpPr txBox="1"/>
          <p:nvPr>
            <p:ph idx="12" type="sldNum"/>
          </p:nvPr>
        </p:nvSpPr>
        <p:spPr>
          <a:xfrm>
            <a:off x="0" y="954167"/>
            <a:ext cx="533400" cy="1833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pic>
        <p:nvPicPr>
          <p:cNvPr descr="Related image" id="606" name="Google Shape;606;p70"/>
          <p:cNvPicPr preferRelativeResize="0"/>
          <p:nvPr>
            <p:ph idx="2" type="body"/>
          </p:nvPr>
        </p:nvPicPr>
        <p:blipFill rotWithShape="1">
          <a:blip r:embed="rId3">
            <a:alphaModFix/>
          </a:blip>
          <a:srcRect b="0" l="0" r="0" t="0"/>
          <a:stretch/>
        </p:blipFill>
        <p:spPr>
          <a:xfrm>
            <a:off x="5326062" y="1573213"/>
            <a:ext cx="2924175" cy="2667000"/>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11" name="Shape 611"/>
        <p:cNvGrpSpPr/>
        <p:nvPr/>
      </p:nvGrpSpPr>
      <p:grpSpPr>
        <a:xfrm>
          <a:off x="0" y="0"/>
          <a:ext cx="0" cy="0"/>
          <a:chOff x="0" y="0"/>
          <a:chExt cx="0" cy="0"/>
        </a:xfrm>
      </p:grpSpPr>
      <p:sp>
        <p:nvSpPr>
          <p:cNvPr id="612" name="Google Shape;612;p71"/>
          <p:cNvSpPr txBox="1"/>
          <p:nvPr>
            <p:ph type="title"/>
          </p:nvPr>
        </p:nvSpPr>
        <p:spPr>
          <a:xfrm>
            <a:off x="609600" y="171450"/>
            <a:ext cx="81534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What is HTML? (4)</a:t>
            </a:r>
            <a:endParaRPr/>
          </a:p>
        </p:txBody>
      </p:sp>
      <p:sp>
        <p:nvSpPr>
          <p:cNvPr id="613" name="Google Shape;613;p71"/>
          <p:cNvSpPr txBox="1"/>
          <p:nvPr>
            <p:ph idx="1" type="body"/>
          </p:nvPr>
        </p:nvSpPr>
        <p:spPr>
          <a:xfrm>
            <a:off x="609600" y="1192175"/>
            <a:ext cx="449580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HTML is a </a:t>
            </a:r>
            <a:r>
              <a:rPr b="1" lang="en"/>
              <a:t>Markup Language</a:t>
            </a:r>
            <a:r>
              <a:rPr lang="en"/>
              <a:t> </a:t>
            </a:r>
            <a:endParaRPr/>
          </a:p>
          <a:p>
            <a:pPr indent="-342900" lvl="1" marL="914400" rtl="0" algn="l">
              <a:spcBef>
                <a:spcPts val="550"/>
              </a:spcBef>
              <a:spcAft>
                <a:spcPts val="0"/>
              </a:spcAft>
              <a:buSzPts val="1800"/>
              <a:buChar char="▶"/>
            </a:pPr>
            <a:r>
              <a:rPr lang="en"/>
              <a:t>A developer uses HTML to "markup" a text document with tags that tells a web browser how to </a:t>
            </a:r>
            <a:r>
              <a:rPr b="1" lang="en"/>
              <a:t>structure </a:t>
            </a:r>
            <a:r>
              <a:rPr lang="en"/>
              <a:t>the page and </a:t>
            </a:r>
            <a:r>
              <a:rPr b="1" lang="en"/>
              <a:t>display </a:t>
            </a:r>
            <a:r>
              <a:rPr lang="en"/>
              <a:t>the </a:t>
            </a:r>
            <a:r>
              <a:rPr b="1" lang="en"/>
              <a:t>content</a:t>
            </a:r>
            <a:endParaRPr b="1"/>
          </a:p>
        </p:txBody>
      </p:sp>
      <p:sp>
        <p:nvSpPr>
          <p:cNvPr id="614" name="Google Shape;614;p71"/>
          <p:cNvSpPr txBox="1"/>
          <p:nvPr>
            <p:ph idx="12" type="sldNum"/>
          </p:nvPr>
        </p:nvSpPr>
        <p:spPr>
          <a:xfrm>
            <a:off x="0" y="954167"/>
            <a:ext cx="533400" cy="1833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pic>
        <p:nvPicPr>
          <p:cNvPr id="615" name="Google Shape;615;p71"/>
          <p:cNvPicPr preferRelativeResize="0"/>
          <p:nvPr>
            <p:ph idx="2" type="body"/>
          </p:nvPr>
        </p:nvPicPr>
        <p:blipFill rotWithShape="1">
          <a:blip r:embed="rId3">
            <a:alphaModFix/>
          </a:blip>
          <a:srcRect b="0" l="0" r="0" t="0"/>
          <a:stretch/>
        </p:blipFill>
        <p:spPr>
          <a:xfrm>
            <a:off x="5410200" y="1192175"/>
            <a:ext cx="3466681" cy="3429000"/>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20" name="Shape 620"/>
        <p:cNvGrpSpPr/>
        <p:nvPr/>
      </p:nvGrpSpPr>
      <p:grpSpPr>
        <a:xfrm>
          <a:off x="0" y="0"/>
          <a:ext cx="0" cy="0"/>
          <a:chOff x="0" y="0"/>
          <a:chExt cx="0" cy="0"/>
        </a:xfrm>
      </p:grpSpPr>
      <p:sp>
        <p:nvSpPr>
          <p:cNvPr id="621" name="Google Shape;621;p72"/>
          <p:cNvSpPr txBox="1"/>
          <p:nvPr>
            <p:ph type="title"/>
          </p:nvPr>
        </p:nvSpPr>
        <p:spPr>
          <a:xfrm>
            <a:off x="612648" y="171450"/>
            <a:ext cx="81534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HTML Tags</a:t>
            </a:r>
            <a:endParaRPr/>
          </a:p>
        </p:txBody>
      </p:sp>
      <p:sp>
        <p:nvSpPr>
          <p:cNvPr id="622" name="Google Shape;622;p72"/>
          <p:cNvSpPr txBox="1"/>
          <p:nvPr>
            <p:ph idx="12" type="sldNum"/>
          </p:nvPr>
        </p:nvSpPr>
        <p:spPr>
          <a:xfrm>
            <a:off x="0" y="954167"/>
            <a:ext cx="533400" cy="1833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sp>
        <p:nvSpPr>
          <p:cNvPr id="623" name="Google Shape;623;p72"/>
          <p:cNvSpPr txBox="1"/>
          <p:nvPr>
            <p:ph idx="1" type="body"/>
          </p:nvPr>
        </p:nvSpPr>
        <p:spPr>
          <a:xfrm>
            <a:off x="612650" y="1200150"/>
            <a:ext cx="8153400" cy="3372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HTML uses tags to define the </a:t>
            </a:r>
            <a:r>
              <a:rPr b="1" lang="en"/>
              <a:t>structure </a:t>
            </a:r>
            <a:r>
              <a:rPr lang="en"/>
              <a:t>of the web page</a:t>
            </a:r>
            <a:endParaRPr/>
          </a:p>
          <a:p>
            <a:pPr indent="-342900" lvl="1" marL="914400" rtl="0" algn="l">
              <a:spcBef>
                <a:spcPts val="550"/>
              </a:spcBef>
              <a:spcAft>
                <a:spcPts val="0"/>
              </a:spcAft>
              <a:buSzPts val="1800"/>
              <a:buChar char="▶"/>
            </a:pPr>
            <a:r>
              <a:rPr lang="en"/>
              <a:t>The </a:t>
            </a:r>
            <a:r>
              <a:rPr b="1" lang="en"/>
              <a:t>content </a:t>
            </a:r>
            <a:r>
              <a:rPr lang="en"/>
              <a:t>goes </a:t>
            </a:r>
            <a:r>
              <a:rPr b="1" lang="en"/>
              <a:t>inside </a:t>
            </a:r>
            <a:r>
              <a:rPr lang="en"/>
              <a:t>of the tabs</a:t>
            </a:r>
            <a:endParaRPr/>
          </a:p>
          <a:p>
            <a:pPr indent="-368300" lvl="0" marL="457200" rtl="0" algn="l">
              <a:spcBef>
                <a:spcPts val="700"/>
              </a:spcBef>
              <a:spcAft>
                <a:spcPts val="0"/>
              </a:spcAft>
              <a:buSzPts val="2200"/>
              <a:buChar char="◻"/>
            </a:pPr>
            <a:r>
              <a:rPr lang="en"/>
              <a:t>HTML tags are enclosed within angle brackets</a:t>
            </a:r>
            <a:endParaRPr/>
          </a:p>
          <a:p>
            <a:pPr indent="0" lvl="0" marL="0" rtl="0" algn="l">
              <a:spcBef>
                <a:spcPts val="700"/>
              </a:spcBef>
              <a:spcAft>
                <a:spcPts val="0"/>
              </a:spcAft>
              <a:buNone/>
            </a:pPr>
            <a:r>
              <a:t/>
            </a:r>
            <a:endParaRPr/>
          </a:p>
        </p:txBody>
      </p:sp>
      <p:pic>
        <p:nvPicPr>
          <p:cNvPr descr="Related image" id="624" name="Google Shape;624;p72"/>
          <p:cNvPicPr preferRelativeResize="0"/>
          <p:nvPr/>
        </p:nvPicPr>
        <p:blipFill rotWithShape="1">
          <a:blip r:embed="rId3">
            <a:alphaModFix/>
          </a:blip>
          <a:srcRect b="0" l="0" r="0" t="0"/>
          <a:stretch/>
        </p:blipFill>
        <p:spPr>
          <a:xfrm>
            <a:off x="2464425" y="2590850"/>
            <a:ext cx="4449851" cy="2224925"/>
          </a:xfrm>
          <a:prstGeom prst="rect">
            <a:avLst/>
          </a:prstGeom>
          <a:noFill/>
          <a:ln>
            <a:noFill/>
          </a:ln>
          <a:effectLst>
            <a:outerShdw blurRad="292100" rotWithShape="0" algn="tl" dir="2700000" dist="139700">
              <a:srgbClr val="333333">
                <a:alpha val="64705"/>
              </a:srgbClr>
            </a:outerShdw>
          </a:effectLst>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29" name="Shape 629"/>
        <p:cNvGrpSpPr/>
        <p:nvPr/>
      </p:nvGrpSpPr>
      <p:grpSpPr>
        <a:xfrm>
          <a:off x="0" y="0"/>
          <a:ext cx="0" cy="0"/>
          <a:chOff x="0" y="0"/>
          <a:chExt cx="0" cy="0"/>
        </a:xfrm>
      </p:grpSpPr>
      <p:sp>
        <p:nvSpPr>
          <p:cNvPr id="630" name="Google Shape;630;p73"/>
          <p:cNvSpPr txBox="1"/>
          <p:nvPr>
            <p:ph type="title"/>
          </p:nvPr>
        </p:nvSpPr>
        <p:spPr>
          <a:xfrm>
            <a:off x="612648" y="171450"/>
            <a:ext cx="81534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HTML Example</a:t>
            </a:r>
            <a:endParaRPr/>
          </a:p>
        </p:txBody>
      </p:sp>
      <p:sp>
        <p:nvSpPr>
          <p:cNvPr id="631" name="Google Shape;631;p73"/>
          <p:cNvSpPr txBox="1"/>
          <p:nvPr>
            <p:ph idx="12" type="sldNum"/>
          </p:nvPr>
        </p:nvSpPr>
        <p:spPr>
          <a:xfrm>
            <a:off x="0" y="954167"/>
            <a:ext cx="533400" cy="1833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pic>
        <p:nvPicPr>
          <p:cNvPr descr="C:\Users\Tobis\AppData\Local\Temp\SNAGHTML93ade49.PNG" id="632" name="Google Shape;632;p73"/>
          <p:cNvPicPr preferRelativeResize="0"/>
          <p:nvPr>
            <p:ph idx="1" type="body"/>
          </p:nvPr>
        </p:nvPicPr>
        <p:blipFill rotWithShape="1">
          <a:blip r:embed="rId3">
            <a:alphaModFix/>
          </a:blip>
          <a:srcRect b="0" l="11955" r="0" t="0"/>
          <a:stretch/>
        </p:blipFill>
        <p:spPr>
          <a:xfrm>
            <a:off x="2133600" y="1200150"/>
            <a:ext cx="5914879" cy="3371850"/>
          </a:xfrm>
          <a:prstGeom prst="rect">
            <a:avLst/>
          </a:prstGeom>
          <a:noFill/>
          <a:ln>
            <a:noFill/>
          </a:ln>
        </p:spPr>
      </p:pic>
      <p:sp>
        <p:nvSpPr>
          <p:cNvPr id="633" name="Google Shape;633;p73"/>
          <p:cNvSpPr txBox="1"/>
          <p:nvPr/>
        </p:nvSpPr>
        <p:spPr>
          <a:xfrm>
            <a:off x="612648" y="1809750"/>
            <a:ext cx="1444752" cy="46166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0" lang="en" sz="2400" u="none" cap="none" strike="noStrike">
                <a:solidFill>
                  <a:schemeClr val="dk1"/>
                </a:solidFill>
                <a:latin typeface="Questrial"/>
                <a:ea typeface="Questrial"/>
                <a:cs typeface="Questrial"/>
                <a:sym typeface="Questrial"/>
              </a:rPr>
              <a:t>HTML</a:t>
            </a:r>
            <a:endParaRPr b="0" i="0" sz="2800" u="none" cap="none" strike="noStrike">
              <a:solidFill>
                <a:schemeClr val="dk1"/>
              </a:solidFill>
              <a:latin typeface="Questrial"/>
              <a:ea typeface="Questrial"/>
              <a:cs typeface="Questrial"/>
              <a:sym typeface="Questrial"/>
            </a:endParaRPr>
          </a:p>
        </p:txBody>
      </p:sp>
      <p:sp>
        <p:nvSpPr>
          <p:cNvPr id="634" name="Google Shape;634;p73"/>
          <p:cNvSpPr txBox="1"/>
          <p:nvPr/>
        </p:nvSpPr>
        <p:spPr>
          <a:xfrm>
            <a:off x="495300" y="3371671"/>
            <a:ext cx="1600200" cy="1200329"/>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0" lang="en" sz="2400" u="none" cap="none" strike="noStrike">
                <a:solidFill>
                  <a:schemeClr val="dk1"/>
                </a:solidFill>
                <a:latin typeface="Questrial"/>
                <a:ea typeface="Questrial"/>
                <a:cs typeface="Questrial"/>
                <a:sym typeface="Questrial"/>
              </a:rPr>
              <a:t>Display in </a:t>
            </a:r>
            <a:endParaRPr/>
          </a:p>
          <a:p>
            <a:pPr indent="0" lvl="0" marL="0" marR="0" rtl="0" algn="ctr">
              <a:spcBef>
                <a:spcPts val="0"/>
              </a:spcBef>
              <a:spcAft>
                <a:spcPts val="0"/>
              </a:spcAft>
              <a:buNone/>
            </a:pPr>
            <a:r>
              <a:rPr b="0" i="0" lang="en" sz="2400" u="none" cap="none" strike="noStrike">
                <a:solidFill>
                  <a:schemeClr val="dk1"/>
                </a:solidFill>
                <a:latin typeface="Questrial"/>
                <a:ea typeface="Questrial"/>
                <a:cs typeface="Questrial"/>
                <a:sym typeface="Questrial"/>
              </a:rPr>
              <a:t>a web page</a:t>
            </a:r>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39" name="Shape 639"/>
        <p:cNvGrpSpPr/>
        <p:nvPr/>
      </p:nvGrpSpPr>
      <p:grpSpPr>
        <a:xfrm>
          <a:off x="0" y="0"/>
          <a:ext cx="0" cy="0"/>
          <a:chOff x="0" y="0"/>
          <a:chExt cx="0" cy="0"/>
        </a:xfrm>
      </p:grpSpPr>
      <p:sp>
        <p:nvSpPr>
          <p:cNvPr id="640" name="Google Shape;640;p74"/>
          <p:cNvSpPr txBox="1"/>
          <p:nvPr>
            <p:ph type="title"/>
          </p:nvPr>
        </p:nvSpPr>
        <p:spPr>
          <a:xfrm>
            <a:off x="609600" y="171450"/>
            <a:ext cx="81534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HTML Example  (2)</a:t>
            </a:r>
            <a:endParaRPr/>
          </a:p>
        </p:txBody>
      </p:sp>
      <p:pic>
        <p:nvPicPr>
          <p:cNvPr descr="SimpleHtmlSource_snapshot" id="641" name="Google Shape;641;p74"/>
          <p:cNvPicPr preferRelativeResize="0"/>
          <p:nvPr>
            <p:ph idx="1" type="body"/>
          </p:nvPr>
        </p:nvPicPr>
        <p:blipFill rotWithShape="1">
          <a:blip r:embed="rId3">
            <a:alphaModFix/>
          </a:blip>
          <a:srcRect b="30879" l="0" r="0" t="0"/>
          <a:stretch/>
        </p:blipFill>
        <p:spPr>
          <a:xfrm>
            <a:off x="1005730" y="1192213"/>
            <a:ext cx="3333551" cy="3005885"/>
          </a:xfrm>
          <a:prstGeom prst="rect">
            <a:avLst/>
          </a:prstGeom>
          <a:noFill/>
          <a:ln>
            <a:noFill/>
          </a:ln>
        </p:spPr>
      </p:pic>
      <p:pic>
        <p:nvPicPr>
          <p:cNvPr descr="SimpleHtml_snapshot" id="642" name="Google Shape;642;p74"/>
          <p:cNvPicPr preferRelativeResize="0"/>
          <p:nvPr>
            <p:ph idx="2" type="body"/>
          </p:nvPr>
        </p:nvPicPr>
        <p:blipFill rotWithShape="1">
          <a:blip r:embed="rId4">
            <a:alphaModFix/>
          </a:blip>
          <a:srcRect b="32011" l="0" r="0" t="0"/>
          <a:stretch/>
        </p:blipFill>
        <p:spPr>
          <a:xfrm>
            <a:off x="4558463" y="1192213"/>
            <a:ext cx="3579807" cy="3005885"/>
          </a:xfrm>
          <a:prstGeom prst="rect">
            <a:avLst/>
          </a:prstGeom>
          <a:noFill/>
          <a:ln>
            <a:noFill/>
          </a:ln>
        </p:spPr>
      </p:pic>
      <p:sp>
        <p:nvSpPr>
          <p:cNvPr id="643" name="Google Shape;643;p74"/>
          <p:cNvSpPr txBox="1"/>
          <p:nvPr>
            <p:ph idx="12" type="sldNum"/>
          </p:nvPr>
        </p:nvSpPr>
        <p:spPr>
          <a:xfrm>
            <a:off x="0" y="954167"/>
            <a:ext cx="533400" cy="1833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48" name="Shape 648"/>
        <p:cNvGrpSpPr/>
        <p:nvPr/>
      </p:nvGrpSpPr>
      <p:grpSpPr>
        <a:xfrm>
          <a:off x="0" y="0"/>
          <a:ext cx="0" cy="0"/>
          <a:chOff x="0" y="0"/>
          <a:chExt cx="0" cy="0"/>
        </a:xfrm>
      </p:grpSpPr>
      <p:sp>
        <p:nvSpPr>
          <p:cNvPr id="649" name="Google Shape;649;p75"/>
          <p:cNvSpPr txBox="1"/>
          <p:nvPr>
            <p:ph type="title"/>
          </p:nvPr>
        </p:nvSpPr>
        <p:spPr>
          <a:xfrm>
            <a:off x="609600" y="171450"/>
            <a:ext cx="81534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Web Page Components</a:t>
            </a:r>
            <a:endParaRPr/>
          </a:p>
        </p:txBody>
      </p:sp>
      <p:sp>
        <p:nvSpPr>
          <p:cNvPr id="650" name="Google Shape;650;p75"/>
          <p:cNvSpPr txBox="1"/>
          <p:nvPr>
            <p:ph idx="1" type="body"/>
          </p:nvPr>
        </p:nvSpPr>
        <p:spPr>
          <a:xfrm>
            <a:off x="609600" y="1192175"/>
            <a:ext cx="388620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Content and structure</a:t>
            </a:r>
            <a:endParaRPr/>
          </a:p>
          <a:p>
            <a:pPr indent="-342900" lvl="1" marL="914400" rtl="0" algn="l">
              <a:spcBef>
                <a:spcPts val="550"/>
              </a:spcBef>
              <a:spcAft>
                <a:spcPts val="0"/>
              </a:spcAft>
              <a:buSzPts val="1800"/>
              <a:buChar char="▶"/>
            </a:pPr>
            <a:r>
              <a:rPr lang="en"/>
              <a:t>HTML</a:t>
            </a:r>
            <a:endParaRPr/>
          </a:p>
          <a:p>
            <a:pPr indent="-368300" lvl="0" marL="457200" rtl="0" algn="l">
              <a:spcBef>
                <a:spcPts val="700"/>
              </a:spcBef>
              <a:spcAft>
                <a:spcPts val="0"/>
              </a:spcAft>
              <a:buSzPts val="2200"/>
              <a:buChar char="◻"/>
            </a:pPr>
            <a:r>
              <a:rPr lang="en"/>
              <a:t>Presentation</a:t>
            </a:r>
            <a:endParaRPr/>
          </a:p>
          <a:p>
            <a:pPr indent="-342900" lvl="1" marL="914400" rtl="0" algn="l">
              <a:spcBef>
                <a:spcPts val="550"/>
              </a:spcBef>
              <a:spcAft>
                <a:spcPts val="0"/>
              </a:spcAft>
              <a:buSzPts val="1800"/>
              <a:buChar char="▶"/>
            </a:pPr>
            <a:r>
              <a:rPr b="1" lang="en"/>
              <a:t>CSS</a:t>
            </a:r>
            <a:endParaRPr b="1"/>
          </a:p>
          <a:p>
            <a:pPr indent="-368300" lvl="0" marL="457200" rtl="0" algn="l">
              <a:spcBef>
                <a:spcPts val="700"/>
              </a:spcBef>
              <a:spcAft>
                <a:spcPts val="0"/>
              </a:spcAft>
              <a:buSzPts val="2200"/>
              <a:buChar char="◻"/>
            </a:pPr>
            <a:r>
              <a:rPr lang="en"/>
              <a:t>Behavior</a:t>
            </a:r>
            <a:endParaRPr/>
          </a:p>
          <a:p>
            <a:pPr indent="-342900" lvl="1" marL="914400" rtl="0" algn="l">
              <a:spcBef>
                <a:spcPts val="550"/>
              </a:spcBef>
              <a:spcAft>
                <a:spcPts val="0"/>
              </a:spcAft>
              <a:buSzPts val="1800"/>
              <a:buChar char="▶"/>
            </a:pPr>
            <a:r>
              <a:rPr lang="en"/>
              <a:t>JavaScript</a:t>
            </a:r>
            <a:endParaRPr/>
          </a:p>
        </p:txBody>
      </p:sp>
      <p:sp>
        <p:nvSpPr>
          <p:cNvPr id="651" name="Google Shape;651;p75"/>
          <p:cNvSpPr txBox="1"/>
          <p:nvPr>
            <p:ph idx="12" type="sldNum"/>
          </p:nvPr>
        </p:nvSpPr>
        <p:spPr>
          <a:xfrm>
            <a:off x="0" y="954167"/>
            <a:ext cx="533400" cy="1833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pic>
        <p:nvPicPr>
          <p:cNvPr descr="Related image" id="652" name="Google Shape;652;p75"/>
          <p:cNvPicPr preferRelativeResize="0"/>
          <p:nvPr>
            <p:ph idx="2" type="body"/>
          </p:nvPr>
        </p:nvPicPr>
        <p:blipFill rotWithShape="1">
          <a:blip r:embed="rId3">
            <a:alphaModFix/>
          </a:blip>
          <a:srcRect b="0" l="0" r="0" t="0"/>
          <a:stretch/>
        </p:blipFill>
        <p:spPr>
          <a:xfrm>
            <a:off x="4845050" y="1954292"/>
            <a:ext cx="3886200" cy="1904842"/>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57" name="Shape 657"/>
        <p:cNvGrpSpPr/>
        <p:nvPr/>
      </p:nvGrpSpPr>
      <p:grpSpPr>
        <a:xfrm>
          <a:off x="0" y="0"/>
          <a:ext cx="0" cy="0"/>
          <a:chOff x="0" y="0"/>
          <a:chExt cx="0" cy="0"/>
        </a:xfrm>
      </p:grpSpPr>
      <p:pic>
        <p:nvPicPr>
          <p:cNvPr descr="Image result for css" id="658" name="Google Shape;658;p76"/>
          <p:cNvPicPr preferRelativeResize="0"/>
          <p:nvPr/>
        </p:nvPicPr>
        <p:blipFill rotWithShape="1">
          <a:blip r:embed="rId3">
            <a:alphaModFix/>
          </a:blip>
          <a:srcRect b="0" l="0" r="0" t="16124"/>
          <a:stretch/>
        </p:blipFill>
        <p:spPr>
          <a:xfrm>
            <a:off x="2520700" y="2299478"/>
            <a:ext cx="4102607" cy="2363360"/>
          </a:xfrm>
          <a:prstGeom prst="rect">
            <a:avLst/>
          </a:prstGeom>
          <a:noFill/>
          <a:ln>
            <a:noFill/>
          </a:ln>
        </p:spPr>
      </p:pic>
      <p:sp>
        <p:nvSpPr>
          <p:cNvPr id="659" name="Google Shape;659;p76"/>
          <p:cNvSpPr txBox="1"/>
          <p:nvPr>
            <p:ph type="title"/>
          </p:nvPr>
        </p:nvSpPr>
        <p:spPr>
          <a:xfrm>
            <a:off x="612648" y="171450"/>
            <a:ext cx="81534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What is CSS?</a:t>
            </a:r>
            <a:endParaRPr/>
          </a:p>
        </p:txBody>
      </p:sp>
      <p:sp>
        <p:nvSpPr>
          <p:cNvPr id="660" name="Google Shape;660;p76"/>
          <p:cNvSpPr txBox="1"/>
          <p:nvPr>
            <p:ph idx="12" type="sldNum"/>
          </p:nvPr>
        </p:nvSpPr>
        <p:spPr>
          <a:xfrm>
            <a:off x="0" y="954167"/>
            <a:ext cx="533400" cy="1833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sp>
        <p:nvSpPr>
          <p:cNvPr id="661" name="Google Shape;661;p76"/>
          <p:cNvSpPr txBox="1"/>
          <p:nvPr>
            <p:ph idx="1" type="body"/>
          </p:nvPr>
        </p:nvSpPr>
        <p:spPr>
          <a:xfrm>
            <a:off x="612775" y="1200150"/>
            <a:ext cx="8153400" cy="2363360"/>
          </a:xfrm>
          <a:prstGeom prst="rect">
            <a:avLst/>
          </a:prstGeom>
          <a:noFill/>
          <a:ln>
            <a:noFill/>
          </a:ln>
        </p:spPr>
        <p:txBody>
          <a:bodyPr anchorCtr="0" anchor="t" bIns="45700" lIns="91425" spcFirstLastPara="1" rIns="91425" wrap="square" tIns="45700">
            <a:noAutofit/>
          </a:bodyPr>
          <a:lstStyle/>
          <a:p>
            <a:pPr indent="-349250" lvl="0" marL="320040" rtl="0" algn="l">
              <a:spcBef>
                <a:spcPts val="700"/>
              </a:spcBef>
              <a:spcAft>
                <a:spcPts val="0"/>
              </a:spcAft>
              <a:buSzPts val="2200"/>
              <a:buChar char="◻"/>
            </a:pPr>
            <a:r>
              <a:rPr b="1" lang="en"/>
              <a:t>Purpose</a:t>
            </a:r>
            <a:r>
              <a:rPr lang="en"/>
              <a:t>: </a:t>
            </a:r>
            <a:r>
              <a:rPr b="1" lang="en" u="sng">
                <a:latin typeface="Arial"/>
                <a:ea typeface="Arial"/>
                <a:cs typeface="Arial"/>
                <a:sym typeface="Arial"/>
              </a:rPr>
              <a:t>C</a:t>
            </a:r>
            <a:r>
              <a:rPr lang="en"/>
              <a:t>ascading</a:t>
            </a:r>
            <a:r>
              <a:rPr lang="en"/>
              <a:t> </a:t>
            </a:r>
            <a:r>
              <a:rPr b="1" lang="en" u="sng">
                <a:latin typeface="Arial"/>
                <a:ea typeface="Arial"/>
                <a:cs typeface="Arial"/>
                <a:sym typeface="Arial"/>
              </a:rPr>
              <a:t>S</a:t>
            </a:r>
            <a:r>
              <a:rPr lang="en"/>
              <a:t>tyle</a:t>
            </a:r>
            <a:r>
              <a:rPr lang="en"/>
              <a:t> </a:t>
            </a:r>
            <a:r>
              <a:rPr b="1" lang="en" u="sng">
                <a:latin typeface="Arial"/>
                <a:ea typeface="Arial"/>
                <a:cs typeface="Arial"/>
                <a:sym typeface="Arial"/>
              </a:rPr>
              <a:t>S</a:t>
            </a:r>
            <a:r>
              <a:rPr lang="en"/>
              <a:t>heets (CSS) is used to control the style of a web document simply and quickly</a:t>
            </a:r>
            <a:endParaRPr/>
          </a:p>
          <a:p>
            <a:pPr indent="-209550" lvl="0" marL="320040" rtl="0" algn="l">
              <a:spcBef>
                <a:spcPts val="700"/>
              </a:spcBef>
              <a:spcAft>
                <a:spcPts val="0"/>
              </a:spcAft>
              <a:buClr>
                <a:schemeClr val="accent2"/>
              </a:buClr>
              <a:buSzPts val="1740"/>
              <a:buFont typeface="Noto Sans Symbols"/>
              <a:buNone/>
            </a:pPr>
            <a:r>
              <a:t/>
            </a:r>
            <a:endParaRPr/>
          </a:p>
          <a:p>
            <a:pPr indent="-168910" lvl="1" marL="640080" rtl="0" algn="l">
              <a:spcBef>
                <a:spcPts val="550"/>
              </a:spcBef>
              <a:spcAft>
                <a:spcPts val="0"/>
              </a:spcAft>
              <a:buClr>
                <a:schemeClr val="accent1"/>
              </a:buClr>
              <a:buSzPts val="1820"/>
              <a:buFont typeface="Noto Sans Symbols"/>
              <a:buNone/>
            </a:pPr>
            <a:r>
              <a:t/>
            </a:r>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66" name="Shape 666"/>
        <p:cNvGrpSpPr/>
        <p:nvPr/>
      </p:nvGrpSpPr>
      <p:grpSpPr>
        <a:xfrm>
          <a:off x="0" y="0"/>
          <a:ext cx="0" cy="0"/>
          <a:chOff x="0" y="0"/>
          <a:chExt cx="0" cy="0"/>
        </a:xfrm>
      </p:grpSpPr>
      <p:sp>
        <p:nvSpPr>
          <p:cNvPr id="667" name="Google Shape;667;p77"/>
          <p:cNvSpPr txBox="1"/>
          <p:nvPr>
            <p:ph type="title"/>
          </p:nvPr>
        </p:nvSpPr>
        <p:spPr>
          <a:xfrm>
            <a:off x="612648" y="171450"/>
            <a:ext cx="81534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What is CSS? (2)</a:t>
            </a:r>
            <a:endParaRPr/>
          </a:p>
        </p:txBody>
      </p:sp>
      <p:sp>
        <p:nvSpPr>
          <p:cNvPr id="668" name="Google Shape;668;p77"/>
          <p:cNvSpPr txBox="1"/>
          <p:nvPr>
            <p:ph idx="12" type="sldNum"/>
          </p:nvPr>
        </p:nvSpPr>
        <p:spPr>
          <a:xfrm>
            <a:off x="0" y="954167"/>
            <a:ext cx="533400" cy="1833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sp>
        <p:nvSpPr>
          <p:cNvPr id="669" name="Google Shape;669;p77"/>
          <p:cNvSpPr txBox="1"/>
          <p:nvPr>
            <p:ph idx="1" type="body"/>
          </p:nvPr>
        </p:nvSpPr>
        <p:spPr>
          <a:xfrm>
            <a:off x="612648" y="1200150"/>
            <a:ext cx="8153400" cy="3372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CSS defines the look and feel part of a web page</a:t>
            </a:r>
            <a:endParaRPr/>
          </a:p>
          <a:p>
            <a:pPr indent="-342900" lvl="1" marL="914400" rtl="0" algn="l">
              <a:spcBef>
                <a:spcPts val="550"/>
              </a:spcBef>
              <a:spcAft>
                <a:spcPts val="0"/>
              </a:spcAft>
              <a:buSzPts val="1800"/>
              <a:buChar char="▶"/>
            </a:pPr>
            <a:r>
              <a:rPr lang="en"/>
              <a:t>HTML provides the content and structure</a:t>
            </a:r>
            <a:endParaRPr/>
          </a:p>
          <a:p>
            <a:pPr indent="-342900" lvl="1" marL="914400" rtl="0" algn="l">
              <a:spcBef>
                <a:spcPts val="550"/>
              </a:spcBef>
              <a:spcAft>
                <a:spcPts val="0"/>
              </a:spcAft>
              <a:buSzPts val="1800"/>
              <a:buChar char="▶"/>
            </a:pPr>
            <a:r>
              <a:rPr lang="en"/>
              <a:t>CSS adds </a:t>
            </a:r>
            <a:r>
              <a:rPr b="1" lang="en"/>
              <a:t>styles </a:t>
            </a:r>
            <a:r>
              <a:rPr lang="en"/>
              <a:t>to HTML tags, </a:t>
            </a:r>
            <a:br>
              <a:rPr lang="en"/>
            </a:br>
            <a:r>
              <a:rPr lang="en"/>
              <a:t>such as </a:t>
            </a:r>
            <a:r>
              <a:rPr b="1" lang="en">
                <a:solidFill>
                  <a:srgbClr val="FF0000"/>
                </a:solidFill>
              </a:rPr>
              <a:t>color</a:t>
            </a:r>
            <a:r>
              <a:rPr lang="en"/>
              <a:t>, </a:t>
            </a:r>
            <a:r>
              <a:rPr lang="en" u="sng"/>
              <a:t>text decoration</a:t>
            </a:r>
            <a:r>
              <a:rPr lang="en"/>
              <a:t>,</a:t>
            </a:r>
            <a:br>
              <a:rPr lang="en"/>
            </a:br>
            <a:r>
              <a:rPr lang="en" sz="2400">
                <a:latin typeface="Permanent Marker"/>
                <a:ea typeface="Permanent Marker"/>
                <a:cs typeface="Permanent Marker"/>
                <a:sym typeface="Permanent Marker"/>
              </a:rPr>
              <a:t>font styles and size</a:t>
            </a:r>
            <a:r>
              <a:rPr lang="en"/>
              <a:t>, </a:t>
            </a:r>
            <a:br>
              <a:rPr lang="en"/>
            </a:br>
            <a:r>
              <a:rPr lang="en"/>
              <a:t>and many more features</a:t>
            </a:r>
            <a:endParaRPr/>
          </a:p>
        </p:txBody>
      </p:sp>
      <p:pic>
        <p:nvPicPr>
          <p:cNvPr descr="Image result for css" id="670" name="Google Shape;670;p77"/>
          <p:cNvPicPr preferRelativeResize="0"/>
          <p:nvPr/>
        </p:nvPicPr>
        <p:blipFill rotWithShape="1">
          <a:blip r:embed="rId3">
            <a:alphaModFix/>
          </a:blip>
          <a:srcRect b="0" l="0" r="0" t="0"/>
          <a:stretch/>
        </p:blipFill>
        <p:spPr>
          <a:xfrm>
            <a:off x="5496749" y="2240850"/>
            <a:ext cx="3421800" cy="2527725"/>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75" name="Shape 675"/>
        <p:cNvGrpSpPr/>
        <p:nvPr/>
      </p:nvGrpSpPr>
      <p:grpSpPr>
        <a:xfrm>
          <a:off x="0" y="0"/>
          <a:ext cx="0" cy="0"/>
          <a:chOff x="0" y="0"/>
          <a:chExt cx="0" cy="0"/>
        </a:xfrm>
      </p:grpSpPr>
      <p:sp>
        <p:nvSpPr>
          <p:cNvPr id="676" name="Google Shape;676;p78"/>
          <p:cNvSpPr txBox="1"/>
          <p:nvPr>
            <p:ph type="title"/>
          </p:nvPr>
        </p:nvSpPr>
        <p:spPr>
          <a:xfrm>
            <a:off x="612648" y="171450"/>
            <a:ext cx="81534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How does CSS Work?</a:t>
            </a:r>
            <a:endParaRPr/>
          </a:p>
        </p:txBody>
      </p:sp>
      <p:sp>
        <p:nvSpPr>
          <p:cNvPr id="677" name="Google Shape;677;p78"/>
          <p:cNvSpPr txBox="1"/>
          <p:nvPr>
            <p:ph idx="12" type="sldNum"/>
          </p:nvPr>
        </p:nvSpPr>
        <p:spPr>
          <a:xfrm>
            <a:off x="0" y="954167"/>
            <a:ext cx="533400" cy="1833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sp>
        <p:nvSpPr>
          <p:cNvPr id="678" name="Google Shape;678;p78"/>
          <p:cNvSpPr txBox="1"/>
          <p:nvPr>
            <p:ph idx="1" type="body"/>
          </p:nvPr>
        </p:nvSpPr>
        <p:spPr>
          <a:xfrm>
            <a:off x="612648" y="1200150"/>
            <a:ext cx="8153400" cy="3372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CSS styles provide powerful control over the presentation of web pages by styling individual tags</a:t>
            </a:r>
            <a:endParaRPr/>
          </a:p>
          <a:p>
            <a:pPr indent="-368300" lvl="0" marL="457200" rtl="0" algn="l">
              <a:spcBef>
                <a:spcPts val="700"/>
              </a:spcBef>
              <a:spcAft>
                <a:spcPts val="0"/>
              </a:spcAft>
              <a:buSzPts val="2200"/>
              <a:buChar char="◻"/>
            </a:pPr>
            <a:r>
              <a:rPr lang="en"/>
              <a:t>One style can apply to all tags!</a:t>
            </a:r>
            <a:endParaRPr/>
          </a:p>
          <a:p>
            <a:pPr indent="-342900" lvl="1" marL="914400" rtl="0" algn="l">
              <a:spcBef>
                <a:spcPts val="550"/>
              </a:spcBef>
              <a:spcAft>
                <a:spcPts val="0"/>
              </a:spcAft>
              <a:buSzPts val="1800"/>
              <a:buFont typeface="Courier New"/>
              <a:buChar char="▶"/>
            </a:pPr>
            <a:r>
              <a:rPr lang="en" sz="2000">
                <a:solidFill>
                  <a:srgbClr val="1C4587"/>
                </a:solidFill>
                <a:latin typeface="Roboto Mono Medium"/>
                <a:ea typeface="Roboto Mono Medium"/>
                <a:cs typeface="Roboto Mono Medium"/>
                <a:sym typeface="Roboto Mono Medium"/>
              </a:rPr>
              <a:t>h1 { color: red; }</a:t>
            </a:r>
            <a:r>
              <a:rPr b="1" lang="en">
                <a:latin typeface="Courier New"/>
                <a:ea typeface="Courier New"/>
                <a:cs typeface="Courier New"/>
                <a:sym typeface="Courier New"/>
              </a:rPr>
              <a:t> </a:t>
            </a:r>
            <a:endParaRPr b="1">
              <a:latin typeface="Courier New"/>
              <a:ea typeface="Courier New"/>
              <a:cs typeface="Courier New"/>
              <a:sym typeface="Courier New"/>
            </a:endParaRPr>
          </a:p>
          <a:p>
            <a:pPr indent="-342900" lvl="1" marL="914400" rtl="0" algn="l">
              <a:spcBef>
                <a:spcPts val="550"/>
              </a:spcBef>
              <a:spcAft>
                <a:spcPts val="0"/>
              </a:spcAft>
              <a:buSzPts val="1800"/>
              <a:buChar char="▶"/>
            </a:pPr>
            <a:r>
              <a:rPr lang="en"/>
              <a:t>By adding the above style, the web browser displays all </a:t>
            </a:r>
            <a:r>
              <a:rPr lang="en" sz="2000">
                <a:solidFill>
                  <a:srgbClr val="1C4587"/>
                </a:solidFill>
                <a:latin typeface="Roboto Mono Medium"/>
                <a:ea typeface="Roboto Mono Medium"/>
                <a:cs typeface="Roboto Mono Medium"/>
                <a:sym typeface="Roboto Mono Medium"/>
              </a:rPr>
              <a:t>&lt;h1&gt;</a:t>
            </a:r>
            <a:r>
              <a:rPr lang="en"/>
              <a:t> (heading 1) tags as red</a:t>
            </a:r>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83" name="Shape 683"/>
        <p:cNvGrpSpPr/>
        <p:nvPr/>
      </p:nvGrpSpPr>
      <p:grpSpPr>
        <a:xfrm>
          <a:off x="0" y="0"/>
          <a:ext cx="0" cy="0"/>
          <a:chOff x="0" y="0"/>
          <a:chExt cx="0" cy="0"/>
        </a:xfrm>
      </p:grpSpPr>
      <p:sp>
        <p:nvSpPr>
          <p:cNvPr id="684" name="Google Shape;684;p79"/>
          <p:cNvSpPr txBox="1"/>
          <p:nvPr>
            <p:ph type="title"/>
          </p:nvPr>
        </p:nvSpPr>
        <p:spPr>
          <a:xfrm>
            <a:off x="612648" y="171450"/>
            <a:ext cx="81534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Basic CSS Syntax</a:t>
            </a:r>
            <a:endParaRPr/>
          </a:p>
        </p:txBody>
      </p:sp>
      <p:sp>
        <p:nvSpPr>
          <p:cNvPr id="685" name="Google Shape;685;p79"/>
          <p:cNvSpPr txBox="1"/>
          <p:nvPr>
            <p:ph idx="12" type="sldNum"/>
          </p:nvPr>
        </p:nvSpPr>
        <p:spPr>
          <a:xfrm>
            <a:off x="0" y="954167"/>
            <a:ext cx="533400" cy="1833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sp>
        <p:nvSpPr>
          <p:cNvPr id="686" name="Google Shape;686;p79"/>
          <p:cNvSpPr txBox="1"/>
          <p:nvPr>
            <p:ph idx="1" type="body"/>
          </p:nvPr>
        </p:nvSpPr>
        <p:spPr>
          <a:xfrm>
            <a:off x="612648" y="1200150"/>
            <a:ext cx="8153400" cy="3372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CSS Syntax</a:t>
            </a:r>
            <a:endParaRPr/>
          </a:p>
          <a:p>
            <a:pPr indent="-342900" lvl="1" marL="914400" rtl="0" algn="l">
              <a:spcBef>
                <a:spcPts val="550"/>
              </a:spcBef>
              <a:spcAft>
                <a:spcPts val="0"/>
              </a:spcAft>
              <a:buSzPts val="1800"/>
              <a:buChar char="▶"/>
            </a:pPr>
            <a:r>
              <a:rPr lang="en">
                <a:solidFill>
                  <a:srgbClr val="1C4587"/>
                </a:solidFill>
                <a:latin typeface="Montserrat Medium"/>
                <a:ea typeface="Montserrat Medium"/>
                <a:cs typeface="Montserrat Medium"/>
                <a:sym typeface="Montserrat Medium"/>
              </a:rPr>
              <a:t>selector { property: value; }</a:t>
            </a:r>
            <a:r>
              <a:rPr lang="en">
                <a:latin typeface="Montserrat SemiBold"/>
                <a:ea typeface="Montserrat SemiBold"/>
                <a:cs typeface="Montserrat SemiBold"/>
                <a:sym typeface="Montserrat SemiBold"/>
              </a:rPr>
              <a:t> </a:t>
            </a:r>
            <a:br>
              <a:rPr lang="en"/>
            </a:br>
            <a:br>
              <a:rPr lang="en"/>
            </a:br>
            <a:endParaRPr/>
          </a:p>
          <a:p>
            <a:pPr indent="-368300" lvl="0" marL="457200" rtl="0" algn="l">
              <a:spcBef>
                <a:spcPts val="700"/>
              </a:spcBef>
              <a:spcAft>
                <a:spcPts val="0"/>
              </a:spcAft>
              <a:buSzPts val="2200"/>
              <a:buChar char="◻"/>
            </a:pPr>
            <a:r>
              <a:rPr b="1" lang="en"/>
              <a:t>Selector</a:t>
            </a:r>
            <a:r>
              <a:rPr lang="en"/>
              <a:t>: The HTML tag to style (i.e. </a:t>
            </a:r>
            <a:r>
              <a:rPr lang="en" sz="2000">
                <a:solidFill>
                  <a:srgbClr val="1C4587"/>
                </a:solidFill>
                <a:latin typeface="Roboto Mono Medium"/>
                <a:ea typeface="Roboto Mono Medium"/>
                <a:cs typeface="Roboto Mono Medium"/>
                <a:sym typeface="Roboto Mono Medium"/>
              </a:rPr>
              <a:t>&lt;p&gt;</a:t>
            </a:r>
            <a:r>
              <a:rPr lang="en"/>
              <a:t>)</a:t>
            </a:r>
            <a:endParaRPr/>
          </a:p>
          <a:p>
            <a:pPr indent="-368300" lvl="0" marL="457200" rtl="0" algn="l">
              <a:spcBef>
                <a:spcPts val="700"/>
              </a:spcBef>
              <a:spcAft>
                <a:spcPts val="0"/>
              </a:spcAft>
              <a:buSzPts val="2200"/>
              <a:buChar char="◻"/>
            </a:pPr>
            <a:r>
              <a:rPr b="1" lang="en"/>
              <a:t>Declaration</a:t>
            </a:r>
            <a:r>
              <a:rPr lang="en"/>
              <a:t>: The properties and values</a:t>
            </a:r>
            <a:endParaRPr/>
          </a:p>
          <a:p>
            <a:pPr indent="-342900" lvl="1" marL="914400" rtl="0" algn="l">
              <a:spcBef>
                <a:spcPts val="550"/>
              </a:spcBef>
              <a:spcAft>
                <a:spcPts val="0"/>
              </a:spcAft>
              <a:buSzPts val="1800"/>
              <a:buChar char="▶"/>
            </a:pPr>
            <a:r>
              <a:rPr b="1" lang="en"/>
              <a:t>Property</a:t>
            </a:r>
            <a:r>
              <a:rPr lang="en"/>
              <a:t>: The type of style to apply (i.e. </a:t>
            </a:r>
            <a:r>
              <a:rPr lang="en">
                <a:solidFill>
                  <a:srgbClr val="1C4587"/>
                </a:solidFill>
                <a:latin typeface="Roboto Mono Medium"/>
                <a:ea typeface="Roboto Mono Medium"/>
                <a:cs typeface="Roboto Mono Medium"/>
                <a:sym typeface="Roboto Mono Medium"/>
              </a:rPr>
              <a:t>color</a:t>
            </a:r>
            <a:r>
              <a:rPr lang="en"/>
              <a:t>)</a:t>
            </a:r>
            <a:endParaRPr/>
          </a:p>
          <a:p>
            <a:pPr indent="-342900" lvl="1" marL="914400" rtl="0" algn="l">
              <a:spcBef>
                <a:spcPts val="550"/>
              </a:spcBef>
              <a:spcAft>
                <a:spcPts val="0"/>
              </a:spcAft>
              <a:buSzPts val="1800"/>
              <a:buChar char="▶"/>
            </a:pPr>
            <a:r>
              <a:rPr b="1" lang="en"/>
              <a:t>Value</a:t>
            </a:r>
            <a:r>
              <a:rPr lang="en"/>
              <a:t>: The value to assign to the property (i.e.  </a:t>
            </a:r>
            <a:r>
              <a:rPr lang="en">
                <a:solidFill>
                  <a:srgbClr val="1C4587"/>
                </a:solidFill>
                <a:latin typeface="Roboto Mono Medium"/>
                <a:ea typeface="Roboto Mono Medium"/>
                <a:cs typeface="Roboto Mono Medium"/>
                <a:sym typeface="Roboto Mono Medium"/>
              </a:rPr>
              <a:t>blue</a:t>
            </a:r>
            <a:r>
              <a:rPr lang="en"/>
              <a:t>)</a:t>
            </a:r>
            <a:endParaRPr/>
          </a:p>
        </p:txBody>
      </p:sp>
      <p:pic>
        <p:nvPicPr>
          <p:cNvPr descr="Image result for css syntax" id="687" name="Google Shape;687;p79"/>
          <p:cNvPicPr preferRelativeResize="0"/>
          <p:nvPr/>
        </p:nvPicPr>
        <p:blipFill rotWithShape="1">
          <a:blip r:embed="rId3">
            <a:alphaModFix/>
          </a:blip>
          <a:srcRect b="0" l="0" r="0" t="0"/>
          <a:stretch/>
        </p:blipFill>
        <p:spPr>
          <a:xfrm>
            <a:off x="5334000" y="1352550"/>
            <a:ext cx="3276600" cy="1062051"/>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92" name="Shape 692"/>
        <p:cNvGrpSpPr/>
        <p:nvPr/>
      </p:nvGrpSpPr>
      <p:grpSpPr>
        <a:xfrm>
          <a:off x="0" y="0"/>
          <a:ext cx="0" cy="0"/>
          <a:chOff x="0" y="0"/>
          <a:chExt cx="0" cy="0"/>
        </a:xfrm>
      </p:grpSpPr>
      <p:sp>
        <p:nvSpPr>
          <p:cNvPr id="693" name="Google Shape;693;p80"/>
          <p:cNvSpPr txBox="1"/>
          <p:nvPr>
            <p:ph type="title"/>
          </p:nvPr>
        </p:nvSpPr>
        <p:spPr>
          <a:xfrm>
            <a:off x="609600" y="171450"/>
            <a:ext cx="81534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Style Sheet Syntax</a:t>
            </a:r>
            <a:endParaRPr/>
          </a:p>
        </p:txBody>
      </p:sp>
      <p:sp>
        <p:nvSpPr>
          <p:cNvPr id="694" name="Google Shape;694;p80"/>
          <p:cNvSpPr txBox="1"/>
          <p:nvPr>
            <p:ph idx="1" type="body"/>
          </p:nvPr>
        </p:nvSpPr>
        <p:spPr>
          <a:xfrm>
            <a:off x="609600" y="1192175"/>
            <a:ext cx="4572000" cy="3429000"/>
          </a:xfrm>
          <a:prstGeom prst="rect">
            <a:avLst/>
          </a:prstGeom>
          <a:noFill/>
          <a:ln>
            <a:noFill/>
          </a:ln>
        </p:spPr>
        <p:txBody>
          <a:bodyPr anchorCtr="0" anchor="t" bIns="45700" lIns="91425" spcFirstLastPara="1" rIns="91425" wrap="square" tIns="45700">
            <a:noAutofit/>
          </a:bodyPr>
          <a:lstStyle/>
          <a:p>
            <a:pPr indent="-349250" lvl="0" marL="320040" rtl="0" algn="l">
              <a:spcBef>
                <a:spcPts val="700"/>
              </a:spcBef>
              <a:spcAft>
                <a:spcPts val="0"/>
              </a:spcAft>
              <a:buSzPts val="2200"/>
              <a:buChar char="◻"/>
            </a:pPr>
            <a:r>
              <a:rPr lang="en"/>
              <a:t>This rule styles the </a:t>
            </a:r>
            <a:r>
              <a:rPr lang="en" sz="2000">
                <a:solidFill>
                  <a:srgbClr val="1C4587"/>
                </a:solidFill>
                <a:latin typeface="Roboto Mono Medium"/>
                <a:ea typeface="Roboto Mono Medium"/>
                <a:cs typeface="Roboto Mono Medium"/>
                <a:sym typeface="Roboto Mono Medium"/>
              </a:rPr>
              <a:t>&lt;h1&gt;</a:t>
            </a:r>
            <a:r>
              <a:rPr lang="en"/>
              <a:t> tag in orange and centered</a:t>
            </a:r>
            <a:endParaRPr/>
          </a:p>
          <a:p>
            <a:pPr indent="-349250" lvl="0" marL="320040" rtl="0" algn="l">
              <a:spcBef>
                <a:spcPts val="700"/>
              </a:spcBef>
              <a:spcAft>
                <a:spcPts val="0"/>
              </a:spcAft>
              <a:buSzPts val="2200"/>
              <a:buChar char="◻"/>
            </a:pPr>
            <a:r>
              <a:rPr lang="en"/>
              <a:t>Result:</a:t>
            </a:r>
            <a:endParaRPr/>
          </a:p>
        </p:txBody>
      </p:sp>
      <p:sp>
        <p:nvSpPr>
          <p:cNvPr id="695" name="Google Shape;695;p80"/>
          <p:cNvSpPr txBox="1"/>
          <p:nvPr>
            <p:ph idx="12" type="sldNum"/>
          </p:nvPr>
        </p:nvSpPr>
        <p:spPr>
          <a:xfrm>
            <a:off x="0" y="954167"/>
            <a:ext cx="533400" cy="1833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pic>
        <p:nvPicPr>
          <p:cNvPr id="696" name="Google Shape;696;p80"/>
          <p:cNvPicPr preferRelativeResize="0"/>
          <p:nvPr/>
        </p:nvPicPr>
        <p:blipFill rotWithShape="1">
          <a:blip r:embed="rId3">
            <a:alphaModFix/>
          </a:blip>
          <a:srcRect b="0" l="0" r="0" t="0"/>
          <a:stretch/>
        </p:blipFill>
        <p:spPr>
          <a:xfrm>
            <a:off x="990600" y="2887625"/>
            <a:ext cx="6771428" cy="1438095"/>
          </a:xfrm>
          <a:prstGeom prst="rect">
            <a:avLst/>
          </a:prstGeom>
          <a:noFill/>
          <a:ln>
            <a:noFill/>
          </a:ln>
          <a:effectLst>
            <a:outerShdw blurRad="292100" rotWithShape="0" algn="tl" dir="2700000" dist="139700">
              <a:srgbClr val="333333">
                <a:alpha val="64705"/>
              </a:srgbClr>
            </a:outerShdw>
          </a:effectLst>
        </p:spPr>
      </p:pic>
      <p:pic>
        <p:nvPicPr>
          <p:cNvPr descr="Image result for css" id="697" name="Google Shape;697;p80"/>
          <p:cNvPicPr preferRelativeResize="0"/>
          <p:nvPr>
            <p:ph idx="2" type="body"/>
          </p:nvPr>
        </p:nvPicPr>
        <p:blipFill rotWithShape="1">
          <a:blip r:embed="rId4">
            <a:alphaModFix/>
          </a:blip>
          <a:srcRect b="0" l="0" r="0" t="16124"/>
          <a:stretch/>
        </p:blipFill>
        <p:spPr>
          <a:xfrm>
            <a:off x="5410200" y="1321459"/>
            <a:ext cx="3276600" cy="1887521"/>
          </a:xfrm>
          <a:prstGeom prst="rect">
            <a:avLst/>
          </a:prstGeom>
          <a:noFill/>
          <a:ln>
            <a:noFill/>
          </a:ln>
          <a:effectLst>
            <a:outerShdw blurRad="292100" rotWithShape="0" algn="tl" dir="2700000" dist="139700">
              <a:srgbClr val="333333">
                <a:alpha val="64705"/>
              </a:srgbClr>
            </a:outerShdw>
          </a:effectLst>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02" name="Shape 702"/>
        <p:cNvGrpSpPr/>
        <p:nvPr/>
      </p:nvGrpSpPr>
      <p:grpSpPr>
        <a:xfrm>
          <a:off x="0" y="0"/>
          <a:ext cx="0" cy="0"/>
          <a:chOff x="0" y="0"/>
          <a:chExt cx="0" cy="0"/>
        </a:xfrm>
      </p:grpSpPr>
      <p:sp>
        <p:nvSpPr>
          <p:cNvPr id="703" name="Google Shape;703;p81"/>
          <p:cNvSpPr txBox="1"/>
          <p:nvPr>
            <p:ph type="title"/>
          </p:nvPr>
        </p:nvSpPr>
        <p:spPr>
          <a:xfrm>
            <a:off x="612648" y="171450"/>
            <a:ext cx="8153400" cy="74295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2"/>
              </a:buClr>
              <a:buSzPts val="3600"/>
              <a:buFont typeface="Questrial"/>
              <a:buNone/>
            </a:pPr>
            <a:r>
              <a:rPr b="0" i="0" lang="en" sz="3600" u="none" cap="none" strike="noStrike">
                <a:solidFill>
                  <a:schemeClr val="dk2"/>
                </a:solidFill>
                <a:latin typeface="Questrial"/>
                <a:ea typeface="Questrial"/>
                <a:cs typeface="Questrial"/>
                <a:sym typeface="Questrial"/>
              </a:rPr>
              <a:t>Style Sheet Syntax (2)</a:t>
            </a:r>
            <a:endParaRPr/>
          </a:p>
        </p:txBody>
      </p:sp>
      <p:pic>
        <p:nvPicPr>
          <p:cNvPr descr="internal_CSS_example" id="704" name="Google Shape;704;p81"/>
          <p:cNvPicPr preferRelativeResize="0"/>
          <p:nvPr/>
        </p:nvPicPr>
        <p:blipFill rotWithShape="1">
          <a:blip r:embed="rId3">
            <a:alphaModFix/>
          </a:blip>
          <a:srcRect b="0" l="0" r="0" t="0"/>
          <a:stretch/>
        </p:blipFill>
        <p:spPr>
          <a:xfrm>
            <a:off x="1447800" y="1962150"/>
            <a:ext cx="6532959" cy="2659856"/>
          </a:xfrm>
          <a:prstGeom prst="rect">
            <a:avLst/>
          </a:prstGeom>
          <a:noFill/>
          <a:ln>
            <a:noFill/>
          </a:ln>
        </p:spPr>
      </p:pic>
      <p:cxnSp>
        <p:nvCxnSpPr>
          <p:cNvPr id="705" name="Google Shape;705;p81"/>
          <p:cNvCxnSpPr/>
          <p:nvPr/>
        </p:nvCxnSpPr>
        <p:spPr>
          <a:xfrm rot="10800000">
            <a:off x="1163241" y="1732358"/>
            <a:ext cx="302419" cy="458392"/>
          </a:xfrm>
          <a:prstGeom prst="straightConnector1">
            <a:avLst/>
          </a:prstGeom>
          <a:noFill/>
          <a:ln cap="flat" cmpd="sng" w="9525">
            <a:solidFill>
              <a:schemeClr val="dk1"/>
            </a:solidFill>
            <a:prstDash val="solid"/>
            <a:round/>
            <a:headEnd len="med" w="med" type="none"/>
            <a:tailEnd len="med" w="med" type="triangle"/>
          </a:ln>
        </p:spPr>
      </p:cxnSp>
      <p:sp>
        <p:nvSpPr>
          <p:cNvPr id="706" name="Google Shape;706;p81"/>
          <p:cNvSpPr txBox="1"/>
          <p:nvPr/>
        </p:nvSpPr>
        <p:spPr>
          <a:xfrm>
            <a:off x="326351" y="1339214"/>
            <a:ext cx="9144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1" lang="en" sz="1800" u="none" cap="none" strike="noStrike">
                <a:solidFill>
                  <a:srgbClr val="7030A0"/>
                </a:solidFill>
                <a:latin typeface="Times New Roman"/>
                <a:ea typeface="Times New Roman"/>
                <a:cs typeface="Times New Roman"/>
                <a:sym typeface="Times New Roman"/>
              </a:rPr>
              <a:t>selector</a:t>
            </a:r>
            <a:endParaRPr b="1" i="1" sz="1800" u="none" cap="none" strike="noStrike">
              <a:solidFill>
                <a:srgbClr val="7030A0"/>
              </a:solidFill>
              <a:latin typeface="Times New Roman"/>
              <a:ea typeface="Times New Roman"/>
              <a:cs typeface="Times New Roman"/>
              <a:sym typeface="Times New Roman"/>
            </a:endParaRPr>
          </a:p>
        </p:txBody>
      </p:sp>
      <p:cxnSp>
        <p:nvCxnSpPr>
          <p:cNvPr id="707" name="Google Shape;707;p81"/>
          <p:cNvCxnSpPr/>
          <p:nvPr/>
        </p:nvCxnSpPr>
        <p:spPr>
          <a:xfrm flipH="1" rot="10800000">
            <a:off x="2545560" y="1676400"/>
            <a:ext cx="197640" cy="745569"/>
          </a:xfrm>
          <a:prstGeom prst="straightConnector1">
            <a:avLst/>
          </a:prstGeom>
          <a:noFill/>
          <a:ln cap="flat" cmpd="sng" w="9525">
            <a:solidFill>
              <a:schemeClr val="dk1"/>
            </a:solidFill>
            <a:prstDash val="solid"/>
            <a:round/>
            <a:headEnd len="med" w="med" type="none"/>
            <a:tailEnd len="med" w="med" type="triangle"/>
          </a:ln>
        </p:spPr>
      </p:cxnSp>
      <p:sp>
        <p:nvSpPr>
          <p:cNvPr id="708" name="Google Shape;708;p81"/>
          <p:cNvSpPr txBox="1"/>
          <p:nvPr/>
        </p:nvSpPr>
        <p:spPr>
          <a:xfrm>
            <a:off x="2391372" y="1291828"/>
            <a:ext cx="10287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1" lang="en" sz="1800" u="none" cap="none" strike="noStrike">
                <a:solidFill>
                  <a:srgbClr val="7030A0"/>
                </a:solidFill>
                <a:latin typeface="Times New Roman"/>
                <a:ea typeface="Times New Roman"/>
                <a:cs typeface="Times New Roman"/>
                <a:sym typeface="Times New Roman"/>
              </a:rPr>
              <a:t>property</a:t>
            </a:r>
            <a:endParaRPr/>
          </a:p>
        </p:txBody>
      </p:sp>
      <p:cxnSp>
        <p:nvCxnSpPr>
          <p:cNvPr id="709" name="Google Shape;709;p81"/>
          <p:cNvCxnSpPr/>
          <p:nvPr/>
        </p:nvCxnSpPr>
        <p:spPr>
          <a:xfrm flipH="1" rot="10800000">
            <a:off x="4374360" y="1808796"/>
            <a:ext cx="197640" cy="613174"/>
          </a:xfrm>
          <a:prstGeom prst="straightConnector1">
            <a:avLst/>
          </a:prstGeom>
          <a:noFill/>
          <a:ln cap="flat" cmpd="sng" w="9525">
            <a:solidFill>
              <a:schemeClr val="dk1"/>
            </a:solidFill>
            <a:prstDash val="solid"/>
            <a:round/>
            <a:headEnd len="med" w="med" type="none"/>
            <a:tailEnd len="med" w="med" type="triangle"/>
          </a:ln>
        </p:spPr>
      </p:cxnSp>
      <p:sp>
        <p:nvSpPr>
          <p:cNvPr id="710" name="Google Shape;710;p81"/>
          <p:cNvSpPr txBox="1"/>
          <p:nvPr/>
        </p:nvSpPr>
        <p:spPr>
          <a:xfrm>
            <a:off x="4300423" y="1339214"/>
            <a:ext cx="848915"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1" lang="en" sz="1800" u="none" cap="none" strike="noStrike">
                <a:solidFill>
                  <a:srgbClr val="7030A0"/>
                </a:solidFill>
                <a:latin typeface="Times New Roman"/>
                <a:ea typeface="Times New Roman"/>
                <a:cs typeface="Times New Roman"/>
                <a:sym typeface="Times New Roman"/>
              </a:rPr>
              <a:t>value</a:t>
            </a:r>
            <a:endParaRPr/>
          </a:p>
        </p:txBody>
      </p:sp>
      <p:sp>
        <p:nvSpPr>
          <p:cNvPr id="711" name="Google Shape;711;p81"/>
          <p:cNvSpPr/>
          <p:nvPr/>
        </p:nvSpPr>
        <p:spPr>
          <a:xfrm>
            <a:off x="1309571" y="2291000"/>
            <a:ext cx="3643429" cy="571500"/>
          </a:xfrm>
          <a:prstGeom prst="bracePair">
            <a:avLst/>
          </a:prstGeom>
          <a:no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Times New Roman"/>
              <a:ea typeface="Times New Roman"/>
              <a:cs typeface="Times New Roman"/>
              <a:sym typeface="Times New Roman"/>
            </a:endParaRPr>
          </a:p>
        </p:txBody>
      </p:sp>
      <p:cxnSp>
        <p:nvCxnSpPr>
          <p:cNvPr id="712" name="Google Shape;712;p81"/>
          <p:cNvCxnSpPr/>
          <p:nvPr/>
        </p:nvCxnSpPr>
        <p:spPr>
          <a:xfrm flipH="1" rot="10800000">
            <a:off x="5091229" y="1732358"/>
            <a:ext cx="638061" cy="689611"/>
          </a:xfrm>
          <a:prstGeom prst="straightConnector1">
            <a:avLst/>
          </a:prstGeom>
          <a:noFill/>
          <a:ln cap="flat" cmpd="sng" w="9525">
            <a:solidFill>
              <a:schemeClr val="dk1"/>
            </a:solidFill>
            <a:prstDash val="solid"/>
            <a:round/>
            <a:headEnd len="med" w="med" type="none"/>
            <a:tailEnd len="med" w="med" type="triangle"/>
          </a:ln>
        </p:spPr>
      </p:cxnSp>
      <p:sp>
        <p:nvSpPr>
          <p:cNvPr id="713" name="Google Shape;713;p81"/>
          <p:cNvSpPr txBox="1"/>
          <p:nvPr/>
        </p:nvSpPr>
        <p:spPr>
          <a:xfrm>
            <a:off x="5562600" y="1339214"/>
            <a:ext cx="6858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1" lang="en" sz="1800" u="none" cap="none" strike="noStrike">
                <a:solidFill>
                  <a:srgbClr val="7030A0"/>
                </a:solidFill>
                <a:latin typeface="Times New Roman"/>
                <a:ea typeface="Times New Roman"/>
                <a:cs typeface="Times New Roman"/>
                <a:sym typeface="Times New Roman"/>
              </a:rPr>
              <a:t>rule</a:t>
            </a:r>
            <a:endParaRPr/>
          </a:p>
        </p:txBody>
      </p:sp>
      <p:sp>
        <p:nvSpPr>
          <p:cNvPr id="714" name="Google Shape;714;p81"/>
          <p:cNvSpPr txBox="1"/>
          <p:nvPr>
            <p:ph idx="12" type="sldNum"/>
          </p:nvPr>
        </p:nvSpPr>
        <p:spPr>
          <a:xfrm>
            <a:off x="0" y="954167"/>
            <a:ext cx="533400" cy="1833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19" name="Shape 719"/>
        <p:cNvGrpSpPr/>
        <p:nvPr/>
      </p:nvGrpSpPr>
      <p:grpSpPr>
        <a:xfrm>
          <a:off x="0" y="0"/>
          <a:ext cx="0" cy="0"/>
          <a:chOff x="0" y="0"/>
          <a:chExt cx="0" cy="0"/>
        </a:xfrm>
      </p:grpSpPr>
      <p:sp>
        <p:nvSpPr>
          <p:cNvPr id="720" name="Google Shape;720;p82"/>
          <p:cNvSpPr txBox="1"/>
          <p:nvPr>
            <p:ph type="title"/>
          </p:nvPr>
        </p:nvSpPr>
        <p:spPr>
          <a:xfrm>
            <a:off x="609600" y="171450"/>
            <a:ext cx="81534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Web Page Components</a:t>
            </a:r>
            <a:endParaRPr/>
          </a:p>
        </p:txBody>
      </p:sp>
      <p:sp>
        <p:nvSpPr>
          <p:cNvPr id="721" name="Google Shape;721;p82"/>
          <p:cNvSpPr txBox="1"/>
          <p:nvPr>
            <p:ph idx="1" type="body"/>
          </p:nvPr>
        </p:nvSpPr>
        <p:spPr>
          <a:xfrm>
            <a:off x="609600" y="1192175"/>
            <a:ext cx="388620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Content and structure</a:t>
            </a:r>
            <a:endParaRPr/>
          </a:p>
          <a:p>
            <a:pPr indent="-342900" lvl="1" marL="914400" rtl="0" algn="l">
              <a:spcBef>
                <a:spcPts val="550"/>
              </a:spcBef>
              <a:spcAft>
                <a:spcPts val="0"/>
              </a:spcAft>
              <a:buSzPts val="1800"/>
              <a:buChar char="▶"/>
            </a:pPr>
            <a:r>
              <a:rPr lang="en"/>
              <a:t>HTML</a:t>
            </a:r>
            <a:endParaRPr/>
          </a:p>
          <a:p>
            <a:pPr indent="-368300" lvl="0" marL="457200" rtl="0" algn="l">
              <a:spcBef>
                <a:spcPts val="700"/>
              </a:spcBef>
              <a:spcAft>
                <a:spcPts val="0"/>
              </a:spcAft>
              <a:buSzPts val="2200"/>
              <a:buChar char="◻"/>
            </a:pPr>
            <a:r>
              <a:rPr lang="en"/>
              <a:t>Presentation</a:t>
            </a:r>
            <a:endParaRPr/>
          </a:p>
          <a:p>
            <a:pPr indent="-342900" lvl="1" marL="914400" rtl="0" algn="l">
              <a:spcBef>
                <a:spcPts val="550"/>
              </a:spcBef>
              <a:spcAft>
                <a:spcPts val="0"/>
              </a:spcAft>
              <a:buSzPts val="1800"/>
              <a:buChar char="▶"/>
            </a:pPr>
            <a:r>
              <a:rPr lang="en"/>
              <a:t>CSS</a:t>
            </a:r>
            <a:endParaRPr/>
          </a:p>
          <a:p>
            <a:pPr indent="-368300" lvl="0" marL="457200" rtl="0" algn="l">
              <a:spcBef>
                <a:spcPts val="700"/>
              </a:spcBef>
              <a:spcAft>
                <a:spcPts val="0"/>
              </a:spcAft>
              <a:buSzPts val="2200"/>
              <a:buChar char="◻"/>
            </a:pPr>
            <a:r>
              <a:rPr lang="en"/>
              <a:t>Behavior</a:t>
            </a:r>
            <a:endParaRPr/>
          </a:p>
          <a:p>
            <a:pPr indent="-342900" lvl="1" marL="914400" rtl="0" algn="l">
              <a:spcBef>
                <a:spcPts val="550"/>
              </a:spcBef>
              <a:spcAft>
                <a:spcPts val="0"/>
              </a:spcAft>
              <a:buSzPts val="1800"/>
              <a:buChar char="▶"/>
            </a:pPr>
            <a:r>
              <a:rPr b="1" lang="en"/>
              <a:t>JavaScript</a:t>
            </a:r>
            <a:endParaRPr b="1"/>
          </a:p>
        </p:txBody>
      </p:sp>
      <p:sp>
        <p:nvSpPr>
          <p:cNvPr id="722" name="Google Shape;722;p82"/>
          <p:cNvSpPr txBox="1"/>
          <p:nvPr>
            <p:ph idx="12" type="sldNum"/>
          </p:nvPr>
        </p:nvSpPr>
        <p:spPr>
          <a:xfrm>
            <a:off x="0" y="954167"/>
            <a:ext cx="533400" cy="1833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pic>
        <p:nvPicPr>
          <p:cNvPr descr="Related image" id="723" name="Google Shape;723;p82"/>
          <p:cNvPicPr preferRelativeResize="0"/>
          <p:nvPr>
            <p:ph idx="2" type="body"/>
          </p:nvPr>
        </p:nvPicPr>
        <p:blipFill rotWithShape="1">
          <a:blip r:embed="rId3">
            <a:alphaModFix/>
          </a:blip>
          <a:srcRect b="0" l="0" r="0" t="0"/>
          <a:stretch/>
        </p:blipFill>
        <p:spPr>
          <a:xfrm>
            <a:off x="4845050" y="1954292"/>
            <a:ext cx="3886200" cy="1904842"/>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28" name="Shape 728"/>
        <p:cNvGrpSpPr/>
        <p:nvPr/>
      </p:nvGrpSpPr>
      <p:grpSpPr>
        <a:xfrm>
          <a:off x="0" y="0"/>
          <a:ext cx="0" cy="0"/>
          <a:chOff x="0" y="0"/>
          <a:chExt cx="0" cy="0"/>
        </a:xfrm>
      </p:grpSpPr>
      <p:sp>
        <p:nvSpPr>
          <p:cNvPr id="729" name="Google Shape;729;p83"/>
          <p:cNvSpPr txBox="1"/>
          <p:nvPr>
            <p:ph type="title"/>
          </p:nvPr>
        </p:nvSpPr>
        <p:spPr>
          <a:xfrm>
            <a:off x="612648" y="171450"/>
            <a:ext cx="81534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What is JavaScript?</a:t>
            </a:r>
            <a:endParaRPr/>
          </a:p>
        </p:txBody>
      </p:sp>
      <p:sp>
        <p:nvSpPr>
          <p:cNvPr id="730" name="Google Shape;730;p83"/>
          <p:cNvSpPr txBox="1"/>
          <p:nvPr>
            <p:ph idx="12" type="sldNum"/>
          </p:nvPr>
        </p:nvSpPr>
        <p:spPr>
          <a:xfrm>
            <a:off x="0" y="954167"/>
            <a:ext cx="533400" cy="1833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sp>
        <p:nvSpPr>
          <p:cNvPr id="731" name="Google Shape;731;p83"/>
          <p:cNvSpPr txBox="1"/>
          <p:nvPr>
            <p:ph idx="1" type="body"/>
          </p:nvPr>
        </p:nvSpPr>
        <p:spPr>
          <a:xfrm>
            <a:off x="612648" y="1200150"/>
            <a:ext cx="8153400" cy="337185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b="1" lang="en"/>
              <a:t>Purpose</a:t>
            </a:r>
            <a:r>
              <a:rPr lang="en"/>
              <a:t>: JavaScript allows a user to </a:t>
            </a:r>
            <a:r>
              <a:rPr b="1" lang="en"/>
              <a:t>interact </a:t>
            </a:r>
            <a:r>
              <a:rPr lang="en"/>
              <a:t>with a web page</a:t>
            </a:r>
            <a:endParaRPr/>
          </a:p>
          <a:p>
            <a:pPr indent="-368300" lvl="0" marL="457200" rtl="0" algn="l">
              <a:spcBef>
                <a:spcPts val="700"/>
              </a:spcBef>
              <a:spcAft>
                <a:spcPts val="0"/>
              </a:spcAft>
              <a:buSzPts val="2200"/>
              <a:buChar char="◻"/>
            </a:pPr>
            <a:r>
              <a:rPr lang="en"/>
              <a:t>JavaScript is a programming language that allows web pages to do complex things</a:t>
            </a:r>
            <a:endParaRPr/>
          </a:p>
          <a:p>
            <a:pPr indent="-342900" lvl="1" marL="914400" rtl="0" algn="l">
              <a:spcBef>
                <a:spcPts val="550"/>
              </a:spcBef>
              <a:spcAft>
                <a:spcPts val="0"/>
              </a:spcAft>
              <a:buSzPts val="1800"/>
              <a:buChar char="▶"/>
            </a:pPr>
            <a:r>
              <a:rPr lang="en"/>
              <a:t>Automatically updating content, playing media, showing the current time, etc.</a:t>
            </a:r>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36" name="Shape 736"/>
        <p:cNvGrpSpPr/>
        <p:nvPr/>
      </p:nvGrpSpPr>
      <p:grpSpPr>
        <a:xfrm>
          <a:off x="0" y="0"/>
          <a:ext cx="0" cy="0"/>
          <a:chOff x="0" y="0"/>
          <a:chExt cx="0" cy="0"/>
        </a:xfrm>
      </p:grpSpPr>
      <p:sp>
        <p:nvSpPr>
          <p:cNvPr id="737" name="Google Shape;737;p84"/>
          <p:cNvSpPr txBox="1"/>
          <p:nvPr>
            <p:ph type="title"/>
          </p:nvPr>
        </p:nvSpPr>
        <p:spPr>
          <a:xfrm>
            <a:off x="609600" y="171450"/>
            <a:ext cx="81534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What is JavaScript? (2)</a:t>
            </a:r>
            <a:endParaRPr/>
          </a:p>
        </p:txBody>
      </p:sp>
      <p:sp>
        <p:nvSpPr>
          <p:cNvPr id="738" name="Google Shape;738;p84"/>
          <p:cNvSpPr txBox="1"/>
          <p:nvPr>
            <p:ph idx="1" type="body"/>
          </p:nvPr>
        </p:nvSpPr>
        <p:spPr>
          <a:xfrm>
            <a:off x="609600" y="1192175"/>
            <a:ext cx="4267200" cy="3429000"/>
          </a:xfrm>
          <a:prstGeom prst="rect">
            <a:avLst/>
          </a:prstGeom>
          <a:noFill/>
          <a:ln>
            <a:noFill/>
          </a:ln>
        </p:spPr>
        <p:txBody>
          <a:bodyPr anchorCtr="0" anchor="t" bIns="45700" lIns="91425" spcFirstLastPara="1" rIns="91425" wrap="square" tIns="45700">
            <a:noAutofit/>
          </a:bodyPr>
          <a:lstStyle/>
          <a:p>
            <a:pPr indent="-349250" lvl="0" marL="320040" rtl="0" algn="l">
              <a:spcBef>
                <a:spcPts val="700"/>
              </a:spcBef>
              <a:spcAft>
                <a:spcPts val="0"/>
              </a:spcAft>
              <a:buSzPts val="2200"/>
              <a:buChar char="◻"/>
            </a:pPr>
            <a:r>
              <a:rPr lang="en"/>
              <a:t>Almost anything a web page does besides displaying static content will use JavaScript</a:t>
            </a:r>
            <a:endParaRPr/>
          </a:p>
        </p:txBody>
      </p:sp>
      <p:pic>
        <p:nvPicPr>
          <p:cNvPr descr="C:\Users\Tobis\AppData\Local\Temp\SNAGHTML34fa197.PNG" id="739" name="Google Shape;739;p84"/>
          <p:cNvPicPr preferRelativeResize="0"/>
          <p:nvPr>
            <p:ph idx="2" type="body"/>
          </p:nvPr>
        </p:nvPicPr>
        <p:blipFill rotWithShape="1">
          <a:blip r:embed="rId3">
            <a:alphaModFix/>
          </a:blip>
          <a:srcRect b="0" l="0" r="0" t="0"/>
          <a:stretch/>
        </p:blipFill>
        <p:spPr>
          <a:xfrm>
            <a:off x="5157788" y="1276351"/>
            <a:ext cx="3058934" cy="3058934"/>
          </a:xfrm>
          <a:prstGeom prst="rect">
            <a:avLst/>
          </a:prstGeom>
          <a:noFill/>
          <a:ln>
            <a:noFill/>
          </a:ln>
        </p:spPr>
      </p:pic>
      <p:sp>
        <p:nvSpPr>
          <p:cNvPr id="740" name="Google Shape;740;p84"/>
          <p:cNvSpPr txBox="1"/>
          <p:nvPr>
            <p:ph idx="12" type="sldNum"/>
          </p:nvPr>
        </p:nvSpPr>
        <p:spPr>
          <a:xfrm>
            <a:off x="0" y="954167"/>
            <a:ext cx="533400" cy="1833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45" name="Shape 745"/>
        <p:cNvGrpSpPr/>
        <p:nvPr/>
      </p:nvGrpSpPr>
      <p:grpSpPr>
        <a:xfrm>
          <a:off x="0" y="0"/>
          <a:ext cx="0" cy="0"/>
          <a:chOff x="0" y="0"/>
          <a:chExt cx="0" cy="0"/>
        </a:xfrm>
      </p:grpSpPr>
      <p:sp>
        <p:nvSpPr>
          <p:cNvPr id="746" name="Google Shape;746;p85"/>
          <p:cNvSpPr txBox="1"/>
          <p:nvPr>
            <p:ph type="title"/>
          </p:nvPr>
        </p:nvSpPr>
        <p:spPr>
          <a:xfrm>
            <a:off x="612648" y="171450"/>
            <a:ext cx="81534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 Web Languages Summary</a:t>
            </a:r>
            <a:endParaRPr/>
          </a:p>
        </p:txBody>
      </p:sp>
      <p:sp>
        <p:nvSpPr>
          <p:cNvPr id="747" name="Google Shape;747;p85"/>
          <p:cNvSpPr txBox="1"/>
          <p:nvPr>
            <p:ph idx="12" type="sldNum"/>
          </p:nvPr>
        </p:nvSpPr>
        <p:spPr>
          <a:xfrm>
            <a:off x="0" y="954167"/>
            <a:ext cx="533400" cy="1833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sp>
        <p:nvSpPr>
          <p:cNvPr id="748" name="Google Shape;748;p85"/>
          <p:cNvSpPr txBox="1"/>
          <p:nvPr>
            <p:ph idx="1" type="body"/>
          </p:nvPr>
        </p:nvSpPr>
        <p:spPr>
          <a:xfrm>
            <a:off x="612648" y="1200150"/>
            <a:ext cx="8153400" cy="3372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The main web languages are HTML, CSS, and JavaScript</a:t>
            </a:r>
            <a:endParaRPr/>
          </a:p>
          <a:p>
            <a:pPr indent="-342900" lvl="1" marL="914400" rtl="0" algn="l">
              <a:spcBef>
                <a:spcPts val="550"/>
              </a:spcBef>
              <a:spcAft>
                <a:spcPts val="0"/>
              </a:spcAft>
              <a:buSzPts val="1800"/>
              <a:buChar char="▶"/>
            </a:pPr>
            <a:r>
              <a:rPr lang="en"/>
              <a:t>display content to the user</a:t>
            </a:r>
            <a:endParaRPr/>
          </a:p>
          <a:p>
            <a:pPr indent="-342900" lvl="1" marL="914400" rtl="0" algn="l">
              <a:spcBef>
                <a:spcPts val="550"/>
              </a:spcBef>
              <a:spcAft>
                <a:spcPts val="0"/>
              </a:spcAft>
              <a:buSzPts val="1800"/>
              <a:buChar char="▶"/>
            </a:pPr>
            <a:r>
              <a:rPr lang="en"/>
              <a:t>allow the user to interact with web data</a:t>
            </a:r>
            <a:endParaRPr/>
          </a:p>
          <a:p>
            <a:pPr indent="-368300" lvl="0" marL="457200" rtl="0" algn="l">
              <a:spcBef>
                <a:spcPts val="700"/>
              </a:spcBef>
              <a:spcAft>
                <a:spcPts val="0"/>
              </a:spcAft>
              <a:buSzPts val="2200"/>
              <a:buChar char="◻"/>
            </a:pPr>
            <a:r>
              <a:rPr lang="en"/>
              <a:t>HTML provides the </a:t>
            </a:r>
            <a:r>
              <a:rPr b="1" lang="en"/>
              <a:t>content </a:t>
            </a:r>
            <a:r>
              <a:rPr lang="en"/>
              <a:t>and </a:t>
            </a:r>
            <a:r>
              <a:rPr b="1" lang="en"/>
              <a:t>structure </a:t>
            </a:r>
            <a:r>
              <a:rPr lang="en"/>
              <a:t>of a web page</a:t>
            </a:r>
            <a:endParaRPr/>
          </a:p>
          <a:p>
            <a:pPr indent="-342900" lvl="1" marL="914400" rtl="0" algn="l">
              <a:spcBef>
                <a:spcPts val="550"/>
              </a:spcBef>
              <a:spcAft>
                <a:spcPts val="0"/>
              </a:spcAft>
              <a:buSzPts val="1800"/>
              <a:buChar char="▶"/>
            </a:pPr>
            <a:r>
              <a:rPr lang="en"/>
              <a:t>HTML uses tags that a browser interprets</a:t>
            </a:r>
            <a:endParaRPr/>
          </a:p>
          <a:p>
            <a:pPr indent="-368300" lvl="0" marL="457200" rtl="0" algn="l">
              <a:spcBef>
                <a:spcPts val="700"/>
              </a:spcBef>
              <a:spcAft>
                <a:spcPts val="0"/>
              </a:spcAft>
              <a:buSzPts val="2200"/>
              <a:buChar char="◻"/>
            </a:pPr>
            <a:r>
              <a:rPr lang="en"/>
              <a:t>CSS defines the </a:t>
            </a:r>
            <a:r>
              <a:rPr b="1" lang="en"/>
              <a:t>look </a:t>
            </a:r>
            <a:r>
              <a:rPr lang="en"/>
              <a:t>and </a:t>
            </a:r>
            <a:r>
              <a:rPr b="1" lang="en"/>
              <a:t>feel </a:t>
            </a:r>
            <a:r>
              <a:rPr lang="en"/>
              <a:t>part of a web page</a:t>
            </a:r>
            <a:endParaRPr/>
          </a:p>
          <a:p>
            <a:pPr indent="-342900" lvl="1" marL="914400" rtl="0" algn="l">
              <a:spcBef>
                <a:spcPts val="550"/>
              </a:spcBef>
              <a:spcAft>
                <a:spcPts val="0"/>
              </a:spcAft>
              <a:buSzPts val="1800"/>
              <a:buChar char="▶"/>
            </a:pPr>
            <a:r>
              <a:rPr lang="en"/>
              <a:t>Adds styles to HTML tags</a:t>
            </a:r>
            <a:endParaRPr/>
          </a:p>
          <a:p>
            <a:pPr indent="-368300" lvl="0" marL="457200" rtl="0" algn="l">
              <a:spcBef>
                <a:spcPts val="700"/>
              </a:spcBef>
              <a:spcAft>
                <a:spcPts val="0"/>
              </a:spcAft>
              <a:buSzPts val="2200"/>
              <a:buChar char="◻"/>
            </a:pPr>
            <a:r>
              <a:rPr lang="en"/>
              <a:t>JavaScript controls the </a:t>
            </a:r>
            <a:r>
              <a:rPr b="1" lang="en"/>
              <a:t>behavior </a:t>
            </a:r>
            <a:r>
              <a:rPr lang="en"/>
              <a:t>of web pages</a:t>
            </a:r>
            <a:endParaRPr/>
          </a:p>
          <a:p>
            <a:pPr indent="-342900" lvl="1" marL="914400" rtl="0" algn="l">
              <a:spcBef>
                <a:spcPts val="550"/>
              </a:spcBef>
              <a:spcAft>
                <a:spcPts val="0"/>
              </a:spcAft>
              <a:buSzPts val="1800"/>
              <a:buChar char="▶"/>
            </a:pPr>
            <a:r>
              <a:rPr lang="en"/>
              <a:t>Allows users to interact with a web page</a:t>
            </a:r>
            <a:endParaRPr/>
          </a:p>
        </p:txBody>
      </p:sp>
    </p:spTree>
  </p:cSld>
  <p:clrMapOvr>
    <a:masterClrMapping/>
  </p:clrMapOvr>
</p:sld>
</file>

<file path=ppt/theme/theme1.xml><?xml version="1.0" encoding="utf-8"?>
<a:theme xmlns:a="http://schemas.openxmlformats.org/drawingml/2006/main" xmlns:r="http://schemas.openxmlformats.org/officeDocument/2006/relationships" name="Median">
  <a:themeElements>
    <a:clrScheme name="BlackTie">
      <a:dk1>
        <a:srgbClr val="000000"/>
      </a:dk1>
      <a:lt1>
        <a:srgbClr val="FFFFFF"/>
      </a:lt1>
      <a:dk2>
        <a:srgbClr val="46464A"/>
      </a:dk2>
      <a:lt2>
        <a:srgbClr val="E3DCCF"/>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